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media/image28.jpg" ContentType="image/png"/>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84" r:id="rId3"/>
    <p:sldMasterId id="2147483696" r:id="rId4"/>
  </p:sldMasterIdLst>
  <p:notesMasterIdLst>
    <p:notesMasterId r:id="rId20"/>
  </p:notesMasterIdLst>
  <p:sldIdLst>
    <p:sldId id="265" r:id="rId5"/>
    <p:sldId id="295" r:id="rId6"/>
    <p:sldId id="296" r:id="rId7"/>
    <p:sldId id="4189" r:id="rId8"/>
    <p:sldId id="4176" r:id="rId9"/>
    <p:sldId id="4190" r:id="rId10"/>
    <p:sldId id="4191" r:id="rId11"/>
    <p:sldId id="309" r:id="rId12"/>
    <p:sldId id="306" r:id="rId13"/>
    <p:sldId id="4187" r:id="rId14"/>
    <p:sldId id="4188" r:id="rId15"/>
    <p:sldId id="4192" r:id="rId16"/>
    <p:sldId id="325" r:id="rId17"/>
    <p:sldId id="307" r:id="rId18"/>
    <p:sldId id="299" r:id="rId19"/>
  </p:sldIdLst>
  <p:sldSz cx="12192000" cy="6858000"/>
  <p:notesSz cx="6858000" cy="9144000"/>
  <p:custDataLst>
    <p:tags r:id="rId2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A7FA6"/>
    <a:srgbClr val="8798B7"/>
    <a:srgbClr val="C1CADA"/>
    <a:srgbClr val="DCE6F2"/>
    <a:srgbClr val="1B5E82"/>
    <a:srgbClr val="B6E2FA"/>
    <a:srgbClr val="BEEF7D"/>
    <a:srgbClr val="23574E"/>
    <a:srgbClr val="3076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74163" autoAdjust="0"/>
  </p:normalViewPr>
  <p:slideViewPr>
    <p:cSldViewPr snapToGrid="0">
      <p:cViewPr varScale="1">
        <p:scale>
          <a:sx n="54" d="100"/>
          <a:sy n="54" d="100"/>
        </p:scale>
        <p:origin x="1158"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77D22-AD28-43FC-8EB4-B134A7D334C3}" type="datetimeFigureOut">
              <a:rPr lang="zh-CN" altLang="en-US" smtClean="0"/>
              <a:t>2024/1/11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C8EFA-96ED-4A18-B46D-8BDC030E3AF6}" type="slidenum">
              <a:rPr lang="zh-CN" altLang="en-US" smtClean="0"/>
              <a:t>‹N°›</a:t>
            </a:fld>
            <a:endParaRPr lang="zh-CN" altLang="en-US"/>
          </a:p>
        </p:txBody>
      </p:sp>
    </p:spTree>
    <p:extLst>
      <p:ext uri="{BB962C8B-B14F-4D97-AF65-F5344CB8AC3E}">
        <p14:creationId xmlns:p14="http://schemas.microsoft.com/office/powerpoint/2010/main" val="4216364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EEE5A-10DE-4F6E-9D11-90236B78C6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945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Il est à noter que la majorité des appartements sont situés dans le quartier d'Arafat, suivi de près par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Tevragh</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Zeina</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fr-FR" dirty="0"/>
          </a:p>
        </p:txBody>
      </p:sp>
      <p:sp>
        <p:nvSpPr>
          <p:cNvPr id="4" name="Espace réservé du numéro de diapositive 3"/>
          <p:cNvSpPr>
            <a:spLocks noGrp="1"/>
          </p:cNvSpPr>
          <p:nvPr>
            <p:ph type="sldNum" sz="quarter" idx="5"/>
          </p:nvPr>
        </p:nvSpPr>
        <p:spPr/>
        <p:txBody>
          <a:bodyPr/>
          <a:lstStyle/>
          <a:p>
            <a:fld id="{DA8C8EFA-96ED-4A18-B46D-8BDC030E3AF6}" type="slidenum">
              <a:rPr lang="zh-CN" altLang="en-US" smtClean="0"/>
              <a:t>10</a:t>
            </a:fld>
            <a:endParaRPr lang="zh-CN" altLang="en-US"/>
          </a:p>
        </p:txBody>
      </p:sp>
    </p:spTree>
    <p:extLst>
      <p:ext uri="{BB962C8B-B14F-4D97-AF65-F5344CB8AC3E}">
        <p14:creationId xmlns:p14="http://schemas.microsoft.com/office/powerpoint/2010/main" val="4243189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On constate que trois quarts des appartements sont loués</a:t>
            </a:r>
          </a:p>
          <a:p>
            <a:endParaRPr lang="fr-FR" dirty="0"/>
          </a:p>
        </p:txBody>
      </p:sp>
      <p:sp>
        <p:nvSpPr>
          <p:cNvPr id="4" name="Espace réservé du numéro de diapositive 3"/>
          <p:cNvSpPr>
            <a:spLocks noGrp="1"/>
          </p:cNvSpPr>
          <p:nvPr>
            <p:ph type="sldNum" sz="quarter" idx="5"/>
          </p:nvPr>
        </p:nvSpPr>
        <p:spPr/>
        <p:txBody>
          <a:bodyPr/>
          <a:lstStyle/>
          <a:p>
            <a:fld id="{DA8C8EFA-96ED-4A18-B46D-8BDC030E3AF6}" type="slidenum">
              <a:rPr lang="zh-CN" altLang="en-US" smtClean="0"/>
              <a:t>11</a:t>
            </a:fld>
            <a:endParaRPr lang="zh-CN" altLang="en-US"/>
          </a:p>
        </p:txBody>
      </p:sp>
    </p:spTree>
    <p:extLst>
      <p:ext uri="{BB962C8B-B14F-4D97-AF65-F5344CB8AC3E}">
        <p14:creationId xmlns:p14="http://schemas.microsoft.com/office/powerpoint/2010/main" val="1172228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A8C8EFA-96ED-4A18-B46D-8BDC030E3AF6}" type="slidenum">
              <a:rPr lang="zh-CN" altLang="en-US" smtClean="0"/>
              <a:t>12</a:t>
            </a:fld>
            <a:endParaRPr lang="zh-CN" altLang="en-US"/>
          </a:p>
        </p:txBody>
      </p:sp>
    </p:spTree>
    <p:extLst>
      <p:ext uri="{BB962C8B-B14F-4D97-AF65-F5344CB8AC3E}">
        <p14:creationId xmlns:p14="http://schemas.microsoft.com/office/powerpoint/2010/main" val="1113411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f5e77e6543_0_1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f5e77e6543_0_1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190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859482" rtl="0" eaLnBrk="1" fontAlgn="auto" latinLnBrk="0" hangingPunct="1">
              <a:lnSpc>
                <a:spcPct val="100000"/>
              </a:lnSpc>
              <a:spcBef>
                <a:spcPts val="0"/>
              </a:spcBef>
              <a:spcAft>
                <a:spcPts val="0"/>
              </a:spcAft>
              <a:buClrTx/>
              <a:buSzTx/>
              <a:buFontTx/>
              <a:buNone/>
              <a:tabLst/>
              <a:defRPr/>
            </a:pPr>
            <a:r>
              <a:rPr lang="en-US" dirty="0"/>
              <a:t>Add title text</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9EEE5A-10DE-4F6E-9D11-90236B78C6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926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A8C8EFA-96ED-4A18-B46D-8BDC030E3AF6}" type="slidenum">
              <a:rPr lang="zh-CN" altLang="en-US" smtClean="0"/>
              <a:t>2</a:t>
            </a:fld>
            <a:endParaRPr lang="zh-CN" altLang="en-US"/>
          </a:p>
        </p:txBody>
      </p:sp>
    </p:spTree>
    <p:extLst>
      <p:ext uri="{BB962C8B-B14F-4D97-AF65-F5344CB8AC3E}">
        <p14:creationId xmlns:p14="http://schemas.microsoft.com/office/powerpoint/2010/main" val="241597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374151"/>
                </a:solidFill>
                <a:effectLst/>
                <a:latin typeface="Söhne"/>
              </a:rPr>
              <a:t>Nouakchott, la capitale de la Mauritanie, se dresse comme un centre névralgique économique et culturel du pays.</a:t>
            </a:r>
          </a:p>
          <a:p>
            <a:r>
              <a:rPr lang="fr-FR" b="0" i="0" dirty="0">
                <a:solidFill>
                  <a:srgbClr val="374151"/>
                </a:solidFill>
                <a:effectLst/>
                <a:latin typeface="Söhne"/>
              </a:rPr>
              <a:t>Le marché immobilier de Nouakchott, fait face à divers défis en matière de location d'appartements, caractérisés par des procédures complexes, une recherche laborieuse et des problèmes de transparence. La nécessité d'optimiser ce processus a engendré le développement d'un site dédié à la location d'appartements, visant à simplifier et à rendre plus transparente cette démarche</a:t>
            </a:r>
            <a:endParaRPr lang="fr-FR" dirty="0"/>
          </a:p>
        </p:txBody>
      </p:sp>
      <p:sp>
        <p:nvSpPr>
          <p:cNvPr id="4" name="Espace réservé du numéro de diapositive 3"/>
          <p:cNvSpPr>
            <a:spLocks noGrp="1"/>
          </p:cNvSpPr>
          <p:nvPr>
            <p:ph type="sldNum" sz="quarter" idx="5"/>
          </p:nvPr>
        </p:nvSpPr>
        <p:spPr/>
        <p:txBody>
          <a:bodyPr/>
          <a:lstStyle/>
          <a:p>
            <a:fld id="{DA8C8EFA-96ED-4A18-B46D-8BDC030E3AF6}" type="slidenum">
              <a:rPr lang="zh-CN" altLang="en-US" smtClean="0"/>
              <a:t>3</a:t>
            </a:fld>
            <a:endParaRPr lang="zh-CN" altLang="en-US"/>
          </a:p>
        </p:txBody>
      </p:sp>
    </p:spTree>
    <p:extLst>
      <p:ext uri="{BB962C8B-B14F-4D97-AF65-F5344CB8AC3E}">
        <p14:creationId xmlns:p14="http://schemas.microsoft.com/office/powerpoint/2010/main" val="2264497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374151"/>
                </a:solidFill>
                <a:effectLst/>
                <a:latin typeface="Söhne"/>
              </a:rPr>
              <a:t>C’est la base sur laquelle reposera le fonctionnement optimal du site, contribuant ainsi à l'atteinte des objectifs fixés.</a:t>
            </a:r>
            <a:endParaRPr lang="fr-FR"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224152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BC244B-FE3F-DA4B-A835-0DBD9B8C6FDC}" type="slidenum">
              <a:rPr lang="en-US" smtClean="0"/>
              <a:t>5</a:t>
            </a:fld>
            <a:endParaRPr lang="en-US" dirty="0"/>
          </a:p>
        </p:txBody>
      </p:sp>
    </p:spTree>
    <p:extLst>
      <p:ext uri="{BB962C8B-B14F-4D97-AF65-F5344CB8AC3E}">
        <p14:creationId xmlns:p14="http://schemas.microsoft.com/office/powerpoint/2010/main" val="606756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Dans le cadre de la conception, six entités ainsi que cinq associations les reliant ont été élaborés. En effet, chaque locataire procède à la location d'un appartement spécifique, lequel est pourvu de plusieurs photographies détenues par un propriétaire. Ces appartements sont situés au sein d'une commune particulière, laquelle, à son tour, est géographiquement localisée au sein d'une wilaya</a:t>
            </a:r>
          </a:p>
          <a:p>
            <a:endParaRPr lang="en-US" dirty="0"/>
          </a:p>
        </p:txBody>
      </p:sp>
      <p:sp>
        <p:nvSpPr>
          <p:cNvPr id="4" name="Slide Number Placeholder 3"/>
          <p:cNvSpPr>
            <a:spLocks noGrp="1"/>
          </p:cNvSpPr>
          <p:nvPr>
            <p:ph type="sldNum" sz="quarter" idx="5"/>
          </p:nvPr>
        </p:nvSpPr>
        <p:spPr/>
        <p:txBody>
          <a:bodyPr/>
          <a:lstStyle/>
          <a:p>
            <a:fld id="{72BC244B-FE3F-DA4B-A835-0DBD9B8C6FDC}" type="slidenum">
              <a:rPr lang="en-US" smtClean="0"/>
              <a:t>6</a:t>
            </a:fld>
            <a:endParaRPr lang="en-US" dirty="0"/>
          </a:p>
        </p:txBody>
      </p:sp>
    </p:spTree>
    <p:extLst>
      <p:ext uri="{BB962C8B-B14F-4D97-AF65-F5344CB8AC3E}">
        <p14:creationId xmlns:p14="http://schemas.microsoft.com/office/powerpoint/2010/main" val="3979580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Le MLD sert de guide lors de la conception concrète de la base de données en aidant à déterminer les tables, les clés primaires, les clés étrangères etc...</a:t>
            </a:r>
          </a:p>
          <a:p>
            <a:endParaRPr lang="en-US" dirty="0"/>
          </a:p>
        </p:txBody>
      </p:sp>
      <p:sp>
        <p:nvSpPr>
          <p:cNvPr id="4" name="Slide Number Placeholder 3"/>
          <p:cNvSpPr>
            <a:spLocks noGrp="1"/>
          </p:cNvSpPr>
          <p:nvPr>
            <p:ph type="sldNum" sz="quarter" idx="5"/>
          </p:nvPr>
        </p:nvSpPr>
        <p:spPr/>
        <p:txBody>
          <a:bodyPr/>
          <a:lstStyle/>
          <a:p>
            <a:fld id="{72BC244B-FE3F-DA4B-A835-0DBD9B8C6FDC}" type="slidenum">
              <a:rPr lang="en-US" smtClean="0"/>
              <a:t>7</a:t>
            </a:fld>
            <a:endParaRPr lang="en-US" dirty="0"/>
          </a:p>
        </p:txBody>
      </p:sp>
    </p:spTree>
    <p:extLst>
      <p:ext uri="{BB962C8B-B14F-4D97-AF65-F5344CB8AC3E}">
        <p14:creationId xmlns:p14="http://schemas.microsoft.com/office/powerpoint/2010/main" val="1536456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374151"/>
                </a:solidFill>
                <a:effectLst/>
                <a:latin typeface="Söhne"/>
              </a:rPr>
              <a:t>Après avoir mis en place notre base de données en utilisant la console MySQL et manipulé la base MySQL avec  PhpMyAdmin, nous avons procédé au développement de l'interface web en utilisant les langages tels que HTML, CSS, et JavaScript.</a:t>
            </a:r>
            <a:endParaRPr lang="fr-FR" dirty="0"/>
          </a:p>
        </p:txBody>
      </p:sp>
      <p:sp>
        <p:nvSpPr>
          <p:cNvPr id="4" name="Espace réservé du numéro de diapositive 3"/>
          <p:cNvSpPr>
            <a:spLocks noGrp="1"/>
          </p:cNvSpPr>
          <p:nvPr>
            <p:ph type="sldNum" sz="quarter" idx="5"/>
          </p:nvPr>
        </p:nvSpPr>
        <p:spPr/>
        <p:txBody>
          <a:bodyPr/>
          <a:lstStyle/>
          <a:p>
            <a:fld id="{DA8C8EFA-96ED-4A18-B46D-8BDC030E3AF6}" type="slidenum">
              <a:rPr lang="zh-CN" altLang="en-US" smtClean="0"/>
              <a:t>8</a:t>
            </a:fld>
            <a:endParaRPr lang="zh-CN" altLang="en-US"/>
          </a:p>
        </p:txBody>
      </p:sp>
    </p:spTree>
    <p:extLst>
      <p:ext uri="{BB962C8B-B14F-4D97-AF65-F5344CB8AC3E}">
        <p14:creationId xmlns:p14="http://schemas.microsoft.com/office/powerpoint/2010/main" val="1698118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374151"/>
                </a:solidFill>
                <a:effectLst/>
                <a:latin typeface="Söhne"/>
              </a:rPr>
              <a:t>En se basant sur les </a:t>
            </a:r>
            <a:r>
              <a:rPr lang="fr-FR" b="0" i="0" dirty="0" err="1">
                <a:solidFill>
                  <a:srgbClr val="374151"/>
                </a:solidFill>
                <a:effectLst/>
                <a:latin typeface="Söhne"/>
              </a:rPr>
              <a:t>frameworks</a:t>
            </a:r>
            <a:r>
              <a:rPr lang="fr-FR" b="0" i="0" dirty="0">
                <a:solidFill>
                  <a:srgbClr val="374151"/>
                </a:solidFill>
                <a:effectLst/>
                <a:latin typeface="Söhne"/>
              </a:rPr>
              <a:t> tels que </a:t>
            </a:r>
            <a:r>
              <a:rPr lang="fr-FR" b="0" i="0" dirty="0" err="1">
                <a:solidFill>
                  <a:srgbClr val="374151"/>
                </a:solidFill>
                <a:effectLst/>
                <a:latin typeface="Söhne"/>
              </a:rPr>
              <a:t>Bootstrap,jquery</a:t>
            </a:r>
            <a:r>
              <a:rPr lang="fr-FR" b="0" i="0" dirty="0">
                <a:solidFill>
                  <a:srgbClr val="374151"/>
                </a:solidFill>
                <a:effectLst/>
                <a:latin typeface="Söhne"/>
              </a:rPr>
              <a:t> </a:t>
            </a:r>
          </a:p>
          <a:p>
            <a:r>
              <a:rPr lang="fr-FR" b="0" i="0" dirty="0">
                <a:solidFill>
                  <a:srgbClr val="374151"/>
                </a:solidFill>
                <a:effectLst/>
                <a:latin typeface="Söhne"/>
              </a:rPr>
              <a:t>En utilisant spécifiquement le </a:t>
            </a:r>
            <a:r>
              <a:rPr lang="fr-FR" b="0" i="0" dirty="0" err="1">
                <a:solidFill>
                  <a:srgbClr val="374151"/>
                </a:solidFill>
                <a:effectLst/>
                <a:latin typeface="Söhne"/>
              </a:rPr>
              <a:t>framework</a:t>
            </a:r>
            <a:r>
              <a:rPr lang="fr-FR" b="0" i="0" dirty="0">
                <a:solidFill>
                  <a:srgbClr val="374151"/>
                </a:solidFill>
                <a:effectLst/>
                <a:latin typeface="Söhne"/>
              </a:rPr>
              <a:t> Flask, nous avons réussi à établir une liaison efficace entre la partie serveur de l'application et son interface utilisateur.</a:t>
            </a:r>
            <a:endParaRPr lang="fr-FR" dirty="0"/>
          </a:p>
        </p:txBody>
      </p:sp>
      <p:sp>
        <p:nvSpPr>
          <p:cNvPr id="4" name="Espace réservé du numéro de diapositive 3"/>
          <p:cNvSpPr>
            <a:spLocks noGrp="1"/>
          </p:cNvSpPr>
          <p:nvPr>
            <p:ph type="sldNum" sz="quarter" idx="5"/>
          </p:nvPr>
        </p:nvSpPr>
        <p:spPr/>
        <p:txBody>
          <a:bodyPr/>
          <a:lstStyle/>
          <a:p>
            <a:fld id="{DA8C8EFA-96ED-4A18-B46D-8BDC030E3AF6}" type="slidenum">
              <a:rPr lang="zh-CN" altLang="en-US" smtClean="0"/>
              <a:t>9</a:t>
            </a:fld>
            <a:endParaRPr lang="zh-CN" altLang="en-US"/>
          </a:p>
        </p:txBody>
      </p:sp>
    </p:spTree>
    <p:extLst>
      <p:ext uri="{BB962C8B-B14F-4D97-AF65-F5344CB8AC3E}">
        <p14:creationId xmlns:p14="http://schemas.microsoft.com/office/powerpoint/2010/main" val="309985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761305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956E7-88D8-AD50-2779-6A9BCBDD98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6690DD-25D8-E56D-22AE-A89F034445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35CCBA-6ACC-7A26-BE3E-6BDE1B46E4A6}"/>
              </a:ext>
            </a:extLst>
          </p:cNvPr>
          <p:cNvSpPr>
            <a:spLocks noGrp="1"/>
          </p:cNvSpPr>
          <p:nvPr>
            <p:ph type="dt" sz="half" idx="10"/>
          </p:nvPr>
        </p:nvSpPr>
        <p:spPr/>
        <p:txBody>
          <a:bodyPr/>
          <a:lstStyle/>
          <a:p>
            <a:fld id="{0F0BBF18-8618-437E-B266-8F5B47C2C942}" type="datetime1">
              <a:rPr lang="en-US" smtClean="0"/>
              <a:t>1/11/2024</a:t>
            </a:fld>
            <a:endParaRPr lang="en-US"/>
          </a:p>
        </p:txBody>
      </p:sp>
      <p:sp>
        <p:nvSpPr>
          <p:cNvPr id="5" name="Footer Placeholder 4">
            <a:extLst>
              <a:ext uri="{FF2B5EF4-FFF2-40B4-BE49-F238E27FC236}">
                <a16:creationId xmlns:a16="http://schemas.microsoft.com/office/drawing/2014/main" id="{7ED73898-E860-9715-EEEF-1F3DF216F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D97C11-A548-AF4D-9813-CF1F30768623}"/>
              </a:ext>
            </a:extLst>
          </p:cNvPr>
          <p:cNvSpPr>
            <a:spLocks noGrp="1"/>
          </p:cNvSpPr>
          <p:nvPr>
            <p:ph type="sldNum" sz="quarter" idx="12"/>
          </p:nvPr>
        </p:nvSpPr>
        <p:spPr/>
        <p:txBody>
          <a:bodyPr/>
          <a:lstStyle/>
          <a:p>
            <a:fld id="{55284ECE-344A-FA43-A796-640982D6641C}" type="slidenum">
              <a:rPr lang="en-US" smtClean="0"/>
              <a:t>‹N°›</a:t>
            </a:fld>
            <a:endParaRPr lang="en-US"/>
          </a:p>
        </p:txBody>
      </p:sp>
    </p:spTree>
    <p:extLst>
      <p:ext uri="{BB962C8B-B14F-4D97-AF65-F5344CB8AC3E}">
        <p14:creationId xmlns:p14="http://schemas.microsoft.com/office/powerpoint/2010/main" val="167945788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C9D5B-1D27-FC3B-E470-2770EB787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68E3C4-237A-32DC-1DE4-D2163B45A9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6033B-AD22-A664-659F-9FA9E2CF4FE8}"/>
              </a:ext>
            </a:extLst>
          </p:cNvPr>
          <p:cNvSpPr>
            <a:spLocks noGrp="1"/>
          </p:cNvSpPr>
          <p:nvPr>
            <p:ph type="dt" sz="half" idx="10"/>
          </p:nvPr>
        </p:nvSpPr>
        <p:spPr/>
        <p:txBody>
          <a:bodyPr/>
          <a:lstStyle/>
          <a:p>
            <a:fld id="{BEA0DE6E-6924-41CE-B8B0-02B649A6B475}" type="datetime1">
              <a:rPr lang="en-US" smtClean="0"/>
              <a:t>1/11/2024</a:t>
            </a:fld>
            <a:endParaRPr lang="en-US"/>
          </a:p>
        </p:txBody>
      </p:sp>
      <p:sp>
        <p:nvSpPr>
          <p:cNvPr id="5" name="Footer Placeholder 4">
            <a:extLst>
              <a:ext uri="{FF2B5EF4-FFF2-40B4-BE49-F238E27FC236}">
                <a16:creationId xmlns:a16="http://schemas.microsoft.com/office/drawing/2014/main" id="{A091EEC3-8770-43E8-83C3-869909864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0DA7A4-42C6-EB55-F1D8-188A3B863D51}"/>
              </a:ext>
            </a:extLst>
          </p:cNvPr>
          <p:cNvSpPr>
            <a:spLocks noGrp="1"/>
          </p:cNvSpPr>
          <p:nvPr>
            <p:ph type="sldNum" sz="quarter" idx="12"/>
          </p:nvPr>
        </p:nvSpPr>
        <p:spPr/>
        <p:txBody>
          <a:bodyPr/>
          <a:lstStyle/>
          <a:p>
            <a:fld id="{55284ECE-344A-FA43-A796-640982D6641C}" type="slidenum">
              <a:rPr lang="en-US" smtClean="0"/>
              <a:t>‹N°›</a:t>
            </a:fld>
            <a:endParaRPr lang="en-US"/>
          </a:p>
        </p:txBody>
      </p:sp>
    </p:spTree>
    <p:extLst>
      <p:ext uri="{BB962C8B-B14F-4D97-AF65-F5344CB8AC3E}">
        <p14:creationId xmlns:p14="http://schemas.microsoft.com/office/powerpoint/2010/main" val="256177866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C0D8-044A-60CC-9546-93BBAA83B1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C01EAC-04BB-136F-EAA2-EE78E31279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8AC82A-8847-BB0D-80D9-544E7BAFA0AF}"/>
              </a:ext>
            </a:extLst>
          </p:cNvPr>
          <p:cNvSpPr>
            <a:spLocks noGrp="1"/>
          </p:cNvSpPr>
          <p:nvPr>
            <p:ph type="dt" sz="half" idx="10"/>
          </p:nvPr>
        </p:nvSpPr>
        <p:spPr/>
        <p:txBody>
          <a:bodyPr/>
          <a:lstStyle/>
          <a:p>
            <a:fld id="{8A9F2A1D-DB48-4EE1-AE07-BA2F3E03C68C}" type="datetime1">
              <a:rPr lang="en-US" smtClean="0"/>
              <a:t>1/11/2024</a:t>
            </a:fld>
            <a:endParaRPr lang="en-US"/>
          </a:p>
        </p:txBody>
      </p:sp>
      <p:sp>
        <p:nvSpPr>
          <p:cNvPr id="5" name="Footer Placeholder 4">
            <a:extLst>
              <a:ext uri="{FF2B5EF4-FFF2-40B4-BE49-F238E27FC236}">
                <a16:creationId xmlns:a16="http://schemas.microsoft.com/office/drawing/2014/main" id="{DC53F4FE-3496-AC04-B9D0-9F27372993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A11232-975B-3AC4-68F6-45C1ACA4C1D7}"/>
              </a:ext>
            </a:extLst>
          </p:cNvPr>
          <p:cNvSpPr>
            <a:spLocks noGrp="1"/>
          </p:cNvSpPr>
          <p:nvPr>
            <p:ph type="sldNum" sz="quarter" idx="12"/>
          </p:nvPr>
        </p:nvSpPr>
        <p:spPr/>
        <p:txBody>
          <a:bodyPr/>
          <a:lstStyle/>
          <a:p>
            <a:fld id="{55284ECE-344A-FA43-A796-640982D6641C}" type="slidenum">
              <a:rPr lang="en-US" smtClean="0"/>
              <a:t>‹N°›</a:t>
            </a:fld>
            <a:endParaRPr lang="en-US"/>
          </a:p>
        </p:txBody>
      </p:sp>
    </p:spTree>
    <p:extLst>
      <p:ext uri="{BB962C8B-B14F-4D97-AF65-F5344CB8AC3E}">
        <p14:creationId xmlns:p14="http://schemas.microsoft.com/office/powerpoint/2010/main" val="6920692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BFC9D-19CF-FF19-2773-1AFD1A477F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4E9C79-EACF-4302-1A5A-43B388D779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786687-F6AE-F7C4-B4A7-8930E6417F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17483B-D5B0-E515-FBA9-41C9FE2F9A47}"/>
              </a:ext>
            </a:extLst>
          </p:cNvPr>
          <p:cNvSpPr>
            <a:spLocks noGrp="1"/>
          </p:cNvSpPr>
          <p:nvPr>
            <p:ph type="dt" sz="half" idx="10"/>
          </p:nvPr>
        </p:nvSpPr>
        <p:spPr/>
        <p:txBody>
          <a:bodyPr/>
          <a:lstStyle/>
          <a:p>
            <a:fld id="{9D07FF8F-6CB8-4459-8FE3-CA4E3946B380}" type="datetime1">
              <a:rPr lang="en-US" smtClean="0"/>
              <a:t>1/11/2024</a:t>
            </a:fld>
            <a:endParaRPr lang="en-US"/>
          </a:p>
        </p:txBody>
      </p:sp>
      <p:sp>
        <p:nvSpPr>
          <p:cNvPr id="6" name="Footer Placeholder 5">
            <a:extLst>
              <a:ext uri="{FF2B5EF4-FFF2-40B4-BE49-F238E27FC236}">
                <a16:creationId xmlns:a16="http://schemas.microsoft.com/office/drawing/2014/main" id="{034D93E8-903F-64BD-3FCB-EE53C2D127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6A162-DD07-46E9-95EC-773E16D0E972}"/>
              </a:ext>
            </a:extLst>
          </p:cNvPr>
          <p:cNvSpPr>
            <a:spLocks noGrp="1"/>
          </p:cNvSpPr>
          <p:nvPr>
            <p:ph type="sldNum" sz="quarter" idx="12"/>
          </p:nvPr>
        </p:nvSpPr>
        <p:spPr/>
        <p:txBody>
          <a:bodyPr/>
          <a:lstStyle/>
          <a:p>
            <a:fld id="{55284ECE-344A-FA43-A796-640982D6641C}" type="slidenum">
              <a:rPr lang="en-US" smtClean="0"/>
              <a:t>‹N°›</a:t>
            </a:fld>
            <a:endParaRPr lang="en-US"/>
          </a:p>
        </p:txBody>
      </p:sp>
    </p:spTree>
    <p:extLst>
      <p:ext uri="{BB962C8B-B14F-4D97-AF65-F5344CB8AC3E}">
        <p14:creationId xmlns:p14="http://schemas.microsoft.com/office/powerpoint/2010/main" val="158416943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8347F-E393-890F-8127-1F3153EFAF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0572E5-8C4B-6603-7948-42962B6818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97E1A9-39C6-A441-AE93-8F21923C65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6F4847-0851-CD54-8FD8-E78DCAF70E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E22FEC-6E15-8B06-849E-8729334EE7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667A06-66EC-11D9-BDA3-F08BD27ABFB1}"/>
              </a:ext>
            </a:extLst>
          </p:cNvPr>
          <p:cNvSpPr>
            <a:spLocks noGrp="1"/>
          </p:cNvSpPr>
          <p:nvPr>
            <p:ph type="dt" sz="half" idx="10"/>
          </p:nvPr>
        </p:nvSpPr>
        <p:spPr/>
        <p:txBody>
          <a:bodyPr/>
          <a:lstStyle/>
          <a:p>
            <a:fld id="{5855D80C-2F0C-4914-93C6-69DBF6AFBD9D}" type="datetime1">
              <a:rPr lang="en-US" smtClean="0"/>
              <a:t>1/11/2024</a:t>
            </a:fld>
            <a:endParaRPr lang="en-US"/>
          </a:p>
        </p:txBody>
      </p:sp>
      <p:sp>
        <p:nvSpPr>
          <p:cNvPr id="8" name="Footer Placeholder 7">
            <a:extLst>
              <a:ext uri="{FF2B5EF4-FFF2-40B4-BE49-F238E27FC236}">
                <a16:creationId xmlns:a16="http://schemas.microsoft.com/office/drawing/2014/main" id="{F42AF159-6070-7B8F-40FE-FDEB026F1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ED72EC-C2AD-A06D-DB7C-5EC307E0EDF4}"/>
              </a:ext>
            </a:extLst>
          </p:cNvPr>
          <p:cNvSpPr>
            <a:spLocks noGrp="1"/>
          </p:cNvSpPr>
          <p:nvPr>
            <p:ph type="sldNum" sz="quarter" idx="12"/>
          </p:nvPr>
        </p:nvSpPr>
        <p:spPr/>
        <p:txBody>
          <a:bodyPr/>
          <a:lstStyle/>
          <a:p>
            <a:fld id="{55284ECE-344A-FA43-A796-640982D6641C}" type="slidenum">
              <a:rPr lang="en-US" smtClean="0"/>
              <a:t>‹N°›</a:t>
            </a:fld>
            <a:endParaRPr lang="en-US"/>
          </a:p>
        </p:txBody>
      </p:sp>
    </p:spTree>
    <p:extLst>
      <p:ext uri="{BB962C8B-B14F-4D97-AF65-F5344CB8AC3E}">
        <p14:creationId xmlns:p14="http://schemas.microsoft.com/office/powerpoint/2010/main" val="422622295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F0AE-557D-9BCB-8793-8299F2E9E5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381728-93B7-631D-85DB-C3175E5860A5}"/>
              </a:ext>
            </a:extLst>
          </p:cNvPr>
          <p:cNvSpPr>
            <a:spLocks noGrp="1"/>
          </p:cNvSpPr>
          <p:nvPr>
            <p:ph type="dt" sz="half" idx="10"/>
          </p:nvPr>
        </p:nvSpPr>
        <p:spPr/>
        <p:txBody>
          <a:bodyPr/>
          <a:lstStyle/>
          <a:p>
            <a:fld id="{BA7F61D7-A954-48B4-98C6-FC2FDBD19F75}" type="datetime1">
              <a:rPr lang="en-US" smtClean="0"/>
              <a:t>1/11/2024</a:t>
            </a:fld>
            <a:endParaRPr lang="en-US"/>
          </a:p>
        </p:txBody>
      </p:sp>
      <p:sp>
        <p:nvSpPr>
          <p:cNvPr id="4" name="Footer Placeholder 3">
            <a:extLst>
              <a:ext uri="{FF2B5EF4-FFF2-40B4-BE49-F238E27FC236}">
                <a16:creationId xmlns:a16="http://schemas.microsoft.com/office/drawing/2014/main" id="{E57BE2E7-B5FE-72DC-9D06-1E451B4F3C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E59E7D-080D-4B87-AE28-48A935A5E767}"/>
              </a:ext>
            </a:extLst>
          </p:cNvPr>
          <p:cNvSpPr>
            <a:spLocks noGrp="1"/>
          </p:cNvSpPr>
          <p:nvPr>
            <p:ph type="sldNum" sz="quarter" idx="12"/>
          </p:nvPr>
        </p:nvSpPr>
        <p:spPr/>
        <p:txBody>
          <a:bodyPr/>
          <a:lstStyle/>
          <a:p>
            <a:fld id="{55284ECE-344A-FA43-A796-640982D6641C}" type="slidenum">
              <a:rPr lang="en-US" smtClean="0"/>
              <a:t>‹N°›</a:t>
            </a:fld>
            <a:endParaRPr lang="en-US"/>
          </a:p>
        </p:txBody>
      </p:sp>
    </p:spTree>
    <p:extLst>
      <p:ext uri="{BB962C8B-B14F-4D97-AF65-F5344CB8AC3E}">
        <p14:creationId xmlns:p14="http://schemas.microsoft.com/office/powerpoint/2010/main" val="47217480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D539F3-2E3B-C89B-EF8F-CD7715213731}"/>
              </a:ext>
            </a:extLst>
          </p:cNvPr>
          <p:cNvSpPr>
            <a:spLocks noGrp="1"/>
          </p:cNvSpPr>
          <p:nvPr>
            <p:ph type="dt" sz="half" idx="10"/>
          </p:nvPr>
        </p:nvSpPr>
        <p:spPr/>
        <p:txBody>
          <a:bodyPr/>
          <a:lstStyle/>
          <a:p>
            <a:fld id="{1F4C3343-4CB6-4FAF-AB2F-99E6702E2D18}" type="datetime1">
              <a:rPr lang="en-US" smtClean="0"/>
              <a:t>1/11/2024</a:t>
            </a:fld>
            <a:endParaRPr lang="en-US"/>
          </a:p>
        </p:txBody>
      </p:sp>
      <p:sp>
        <p:nvSpPr>
          <p:cNvPr id="3" name="Footer Placeholder 2">
            <a:extLst>
              <a:ext uri="{FF2B5EF4-FFF2-40B4-BE49-F238E27FC236}">
                <a16:creationId xmlns:a16="http://schemas.microsoft.com/office/drawing/2014/main" id="{0FC99318-867B-37BE-4A1A-304A5AB780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766688-8DCA-3C09-20EE-A867D59D73C2}"/>
              </a:ext>
            </a:extLst>
          </p:cNvPr>
          <p:cNvSpPr>
            <a:spLocks noGrp="1"/>
          </p:cNvSpPr>
          <p:nvPr>
            <p:ph type="sldNum" sz="quarter" idx="12"/>
          </p:nvPr>
        </p:nvSpPr>
        <p:spPr/>
        <p:txBody>
          <a:bodyPr/>
          <a:lstStyle/>
          <a:p>
            <a:fld id="{55284ECE-344A-FA43-A796-640982D6641C}" type="slidenum">
              <a:rPr lang="en-US" smtClean="0"/>
              <a:t>‹N°›</a:t>
            </a:fld>
            <a:endParaRPr lang="en-US"/>
          </a:p>
        </p:txBody>
      </p:sp>
    </p:spTree>
    <p:extLst>
      <p:ext uri="{BB962C8B-B14F-4D97-AF65-F5344CB8AC3E}">
        <p14:creationId xmlns:p14="http://schemas.microsoft.com/office/powerpoint/2010/main" val="269677363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6015D-BD85-F390-60AB-F67F34AA13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EACAA3-9196-E59B-9BF9-DB5DAAEAE6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343953-5118-8FBE-8CDA-07F16250E3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F6AA33-4FF0-636C-3D91-21FF364148FE}"/>
              </a:ext>
            </a:extLst>
          </p:cNvPr>
          <p:cNvSpPr>
            <a:spLocks noGrp="1"/>
          </p:cNvSpPr>
          <p:nvPr>
            <p:ph type="dt" sz="half" idx="10"/>
          </p:nvPr>
        </p:nvSpPr>
        <p:spPr/>
        <p:txBody>
          <a:bodyPr/>
          <a:lstStyle/>
          <a:p>
            <a:fld id="{2E385CC9-1CD7-4F15-9022-02E85DF63240}" type="datetime1">
              <a:rPr lang="en-US" smtClean="0"/>
              <a:t>1/11/2024</a:t>
            </a:fld>
            <a:endParaRPr lang="en-US"/>
          </a:p>
        </p:txBody>
      </p:sp>
      <p:sp>
        <p:nvSpPr>
          <p:cNvPr id="6" name="Footer Placeholder 5">
            <a:extLst>
              <a:ext uri="{FF2B5EF4-FFF2-40B4-BE49-F238E27FC236}">
                <a16:creationId xmlns:a16="http://schemas.microsoft.com/office/drawing/2014/main" id="{6DBDCFBD-1571-8A24-8A01-ED39ECA563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AE7C51-FD38-4149-6E6D-4FFEA26E81E9}"/>
              </a:ext>
            </a:extLst>
          </p:cNvPr>
          <p:cNvSpPr>
            <a:spLocks noGrp="1"/>
          </p:cNvSpPr>
          <p:nvPr>
            <p:ph type="sldNum" sz="quarter" idx="12"/>
          </p:nvPr>
        </p:nvSpPr>
        <p:spPr/>
        <p:txBody>
          <a:bodyPr/>
          <a:lstStyle/>
          <a:p>
            <a:fld id="{55284ECE-344A-FA43-A796-640982D6641C}" type="slidenum">
              <a:rPr lang="en-US" smtClean="0"/>
              <a:t>‹N°›</a:t>
            </a:fld>
            <a:endParaRPr lang="en-US"/>
          </a:p>
        </p:txBody>
      </p:sp>
    </p:spTree>
    <p:extLst>
      <p:ext uri="{BB962C8B-B14F-4D97-AF65-F5344CB8AC3E}">
        <p14:creationId xmlns:p14="http://schemas.microsoft.com/office/powerpoint/2010/main" val="179723538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73446-9F20-313E-92D9-D72BC3A43D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27B37A-1272-AE94-4813-480358F25B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05D904-473D-BFF3-AD5C-0DDBA287B8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CB307C-B7B9-0AE4-D46E-18BA125ECACE}"/>
              </a:ext>
            </a:extLst>
          </p:cNvPr>
          <p:cNvSpPr>
            <a:spLocks noGrp="1"/>
          </p:cNvSpPr>
          <p:nvPr>
            <p:ph type="dt" sz="half" idx="10"/>
          </p:nvPr>
        </p:nvSpPr>
        <p:spPr/>
        <p:txBody>
          <a:bodyPr/>
          <a:lstStyle/>
          <a:p>
            <a:fld id="{3C5362CF-E55D-4C0B-9E9D-B046EE5708F5}" type="datetime1">
              <a:rPr lang="en-US" smtClean="0"/>
              <a:t>1/11/2024</a:t>
            </a:fld>
            <a:endParaRPr lang="en-US"/>
          </a:p>
        </p:txBody>
      </p:sp>
      <p:sp>
        <p:nvSpPr>
          <p:cNvPr id="6" name="Footer Placeholder 5">
            <a:extLst>
              <a:ext uri="{FF2B5EF4-FFF2-40B4-BE49-F238E27FC236}">
                <a16:creationId xmlns:a16="http://schemas.microsoft.com/office/drawing/2014/main" id="{9996EAFA-CAD8-FF65-5FDA-9EBB49924D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F7148C-6B70-4E6B-054D-B8EA5A18604B}"/>
              </a:ext>
            </a:extLst>
          </p:cNvPr>
          <p:cNvSpPr>
            <a:spLocks noGrp="1"/>
          </p:cNvSpPr>
          <p:nvPr>
            <p:ph type="sldNum" sz="quarter" idx="12"/>
          </p:nvPr>
        </p:nvSpPr>
        <p:spPr/>
        <p:txBody>
          <a:bodyPr/>
          <a:lstStyle/>
          <a:p>
            <a:fld id="{55284ECE-344A-FA43-A796-640982D6641C}" type="slidenum">
              <a:rPr lang="en-US" smtClean="0"/>
              <a:t>‹N°›</a:t>
            </a:fld>
            <a:endParaRPr lang="en-US"/>
          </a:p>
        </p:txBody>
      </p:sp>
    </p:spTree>
    <p:extLst>
      <p:ext uri="{BB962C8B-B14F-4D97-AF65-F5344CB8AC3E}">
        <p14:creationId xmlns:p14="http://schemas.microsoft.com/office/powerpoint/2010/main" val="254712167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7C6BE-BACD-4833-8E0A-42818C7900E2}"/>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86152752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D5E2C-D3C8-0E13-41ED-37FE88A24C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50A203-5A7C-B0AC-4C07-64871FBF24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79063D-0259-E424-F596-9AC9AF030AFF}"/>
              </a:ext>
            </a:extLst>
          </p:cNvPr>
          <p:cNvSpPr>
            <a:spLocks noGrp="1"/>
          </p:cNvSpPr>
          <p:nvPr>
            <p:ph type="dt" sz="half" idx="10"/>
          </p:nvPr>
        </p:nvSpPr>
        <p:spPr/>
        <p:txBody>
          <a:bodyPr/>
          <a:lstStyle/>
          <a:p>
            <a:fld id="{04CAA86A-F9E0-49B2-A54A-93B55D674E0B}" type="datetime1">
              <a:rPr lang="en-US" smtClean="0"/>
              <a:t>1/11/2024</a:t>
            </a:fld>
            <a:endParaRPr lang="en-US"/>
          </a:p>
        </p:txBody>
      </p:sp>
      <p:sp>
        <p:nvSpPr>
          <p:cNvPr id="5" name="Footer Placeholder 4">
            <a:extLst>
              <a:ext uri="{FF2B5EF4-FFF2-40B4-BE49-F238E27FC236}">
                <a16:creationId xmlns:a16="http://schemas.microsoft.com/office/drawing/2014/main" id="{BDB0A7DB-85B6-2742-9784-99C8011D8D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AD7AAB-5A1E-0B1F-3E96-08FA5734F8FB}"/>
              </a:ext>
            </a:extLst>
          </p:cNvPr>
          <p:cNvSpPr>
            <a:spLocks noGrp="1"/>
          </p:cNvSpPr>
          <p:nvPr>
            <p:ph type="sldNum" sz="quarter" idx="12"/>
          </p:nvPr>
        </p:nvSpPr>
        <p:spPr/>
        <p:txBody>
          <a:bodyPr/>
          <a:lstStyle/>
          <a:p>
            <a:fld id="{55284ECE-344A-FA43-A796-640982D6641C}" type="slidenum">
              <a:rPr lang="en-US" smtClean="0"/>
              <a:t>‹N°›</a:t>
            </a:fld>
            <a:endParaRPr lang="en-US"/>
          </a:p>
        </p:txBody>
      </p:sp>
    </p:spTree>
    <p:extLst>
      <p:ext uri="{BB962C8B-B14F-4D97-AF65-F5344CB8AC3E}">
        <p14:creationId xmlns:p14="http://schemas.microsoft.com/office/powerpoint/2010/main" val="124624019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C92689-C883-49FC-6352-5052D8CA7C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0328B3-A1A6-AA05-4807-EC4835D990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309116-0CBD-442F-5322-D63AC55F87B0}"/>
              </a:ext>
            </a:extLst>
          </p:cNvPr>
          <p:cNvSpPr>
            <a:spLocks noGrp="1"/>
          </p:cNvSpPr>
          <p:nvPr>
            <p:ph type="dt" sz="half" idx="10"/>
          </p:nvPr>
        </p:nvSpPr>
        <p:spPr/>
        <p:txBody>
          <a:bodyPr/>
          <a:lstStyle/>
          <a:p>
            <a:fld id="{E6E00AF2-1674-457D-80BD-1EF3DA8BFF45}" type="datetime1">
              <a:rPr lang="en-US" smtClean="0"/>
              <a:t>1/11/2024</a:t>
            </a:fld>
            <a:endParaRPr lang="en-US"/>
          </a:p>
        </p:txBody>
      </p:sp>
      <p:sp>
        <p:nvSpPr>
          <p:cNvPr id="5" name="Footer Placeholder 4">
            <a:extLst>
              <a:ext uri="{FF2B5EF4-FFF2-40B4-BE49-F238E27FC236}">
                <a16:creationId xmlns:a16="http://schemas.microsoft.com/office/drawing/2014/main" id="{5F09BDE9-6592-8CFB-3D7A-0905B82534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6A0D1-228E-8879-DEA7-DD5DC0085877}"/>
              </a:ext>
            </a:extLst>
          </p:cNvPr>
          <p:cNvSpPr>
            <a:spLocks noGrp="1"/>
          </p:cNvSpPr>
          <p:nvPr>
            <p:ph type="sldNum" sz="quarter" idx="12"/>
          </p:nvPr>
        </p:nvSpPr>
        <p:spPr/>
        <p:txBody>
          <a:bodyPr/>
          <a:lstStyle/>
          <a:p>
            <a:fld id="{55284ECE-344A-FA43-A796-640982D6641C}" type="slidenum">
              <a:rPr lang="en-US" smtClean="0"/>
              <a:t>‹N°›</a:t>
            </a:fld>
            <a:endParaRPr lang="en-US"/>
          </a:p>
        </p:txBody>
      </p:sp>
    </p:spTree>
    <p:extLst>
      <p:ext uri="{BB962C8B-B14F-4D97-AF65-F5344CB8AC3E}">
        <p14:creationId xmlns:p14="http://schemas.microsoft.com/office/powerpoint/2010/main" val="156770860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2400" y="1438672"/>
            <a:ext cx="6676400" cy="29264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9066">
                <a:latin typeface="Bebas Neue"/>
                <a:ea typeface="Bebas Neue"/>
                <a:cs typeface="Bebas Neue"/>
                <a:sym typeface="Bebas Neu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1136751" y="4619689"/>
            <a:ext cx="5087200" cy="2864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2133">
                <a:latin typeface="Arimo"/>
                <a:ea typeface="Arimo"/>
                <a:cs typeface="Arimo"/>
                <a:sym typeface="Arimo"/>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cxnSp>
        <p:nvCxnSpPr>
          <p:cNvPr id="11" name="Google Shape;11;p2"/>
          <p:cNvCxnSpPr/>
          <p:nvPr/>
        </p:nvCxnSpPr>
        <p:spPr>
          <a:xfrm>
            <a:off x="941400" y="719267"/>
            <a:ext cx="103092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941400" y="6139267"/>
            <a:ext cx="10309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58245734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73867" y="1698033"/>
            <a:ext cx="5927200" cy="2321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9066"/>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ubTitle" idx="1"/>
          </p:nvPr>
        </p:nvSpPr>
        <p:spPr>
          <a:xfrm>
            <a:off x="3241467" y="4707267"/>
            <a:ext cx="6107200" cy="40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a:off x="952400" y="2352036"/>
            <a:ext cx="1823200" cy="101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10000">
                <a:solidFill>
                  <a:schemeClr val="lt1"/>
                </a:solidFill>
              </a:defRPr>
            </a:lvl1pPr>
            <a:lvl2pPr lvl="1" algn="ctr" rtl="0">
              <a:spcBef>
                <a:spcPts val="0"/>
              </a:spcBef>
              <a:spcAft>
                <a:spcPts val="0"/>
              </a:spcAft>
              <a:buSzPts val="10000"/>
              <a:buNone/>
              <a:defRPr sz="13333"/>
            </a:lvl2pPr>
            <a:lvl3pPr lvl="2" algn="ctr" rtl="0">
              <a:spcBef>
                <a:spcPts val="0"/>
              </a:spcBef>
              <a:spcAft>
                <a:spcPts val="0"/>
              </a:spcAft>
              <a:buSzPts val="10000"/>
              <a:buNone/>
              <a:defRPr sz="13333"/>
            </a:lvl3pPr>
            <a:lvl4pPr lvl="3" algn="ctr" rtl="0">
              <a:spcBef>
                <a:spcPts val="0"/>
              </a:spcBef>
              <a:spcAft>
                <a:spcPts val="0"/>
              </a:spcAft>
              <a:buSzPts val="10000"/>
              <a:buNone/>
              <a:defRPr sz="13333"/>
            </a:lvl4pPr>
            <a:lvl5pPr lvl="4" algn="ctr" rtl="0">
              <a:spcBef>
                <a:spcPts val="0"/>
              </a:spcBef>
              <a:spcAft>
                <a:spcPts val="0"/>
              </a:spcAft>
              <a:buSzPts val="10000"/>
              <a:buNone/>
              <a:defRPr sz="13333"/>
            </a:lvl5pPr>
            <a:lvl6pPr lvl="5" algn="ctr" rtl="0">
              <a:spcBef>
                <a:spcPts val="0"/>
              </a:spcBef>
              <a:spcAft>
                <a:spcPts val="0"/>
              </a:spcAft>
              <a:buSzPts val="10000"/>
              <a:buNone/>
              <a:defRPr sz="13333"/>
            </a:lvl6pPr>
            <a:lvl7pPr lvl="6" algn="ctr" rtl="0">
              <a:spcBef>
                <a:spcPts val="0"/>
              </a:spcBef>
              <a:spcAft>
                <a:spcPts val="0"/>
              </a:spcAft>
              <a:buSzPts val="10000"/>
              <a:buNone/>
              <a:defRPr sz="13333"/>
            </a:lvl7pPr>
            <a:lvl8pPr lvl="7" algn="ctr" rtl="0">
              <a:spcBef>
                <a:spcPts val="0"/>
              </a:spcBef>
              <a:spcAft>
                <a:spcPts val="0"/>
              </a:spcAft>
              <a:buSzPts val="10000"/>
              <a:buNone/>
              <a:defRPr sz="13333"/>
            </a:lvl8pPr>
            <a:lvl9pPr lvl="8" algn="ctr" rtl="0">
              <a:spcBef>
                <a:spcPts val="0"/>
              </a:spcBef>
              <a:spcAft>
                <a:spcPts val="0"/>
              </a:spcAft>
              <a:buSzPts val="10000"/>
              <a:buNone/>
              <a:defRPr sz="13333"/>
            </a:lvl9pPr>
          </a:lstStyle>
          <a:p>
            <a:r>
              <a:t>xx%</a:t>
            </a:r>
          </a:p>
        </p:txBody>
      </p:sp>
      <p:cxnSp>
        <p:nvCxnSpPr>
          <p:cNvPr id="17" name="Google Shape;17;p3"/>
          <p:cNvCxnSpPr/>
          <p:nvPr/>
        </p:nvCxnSpPr>
        <p:spPr>
          <a:xfrm>
            <a:off x="941400" y="719267"/>
            <a:ext cx="10309200" cy="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8;p3"/>
          <p:cNvCxnSpPr/>
          <p:nvPr/>
        </p:nvCxnSpPr>
        <p:spPr>
          <a:xfrm>
            <a:off x="941400" y="6139267"/>
            <a:ext cx="10309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95160472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952400" y="737933"/>
            <a:ext cx="10287200" cy="8076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34" name="Google Shape;34;p6"/>
          <p:cNvCxnSpPr/>
          <p:nvPr/>
        </p:nvCxnSpPr>
        <p:spPr>
          <a:xfrm>
            <a:off x="941400" y="719267"/>
            <a:ext cx="10309200" cy="0"/>
          </a:xfrm>
          <a:prstGeom prst="straightConnector1">
            <a:avLst/>
          </a:prstGeom>
          <a:noFill/>
          <a:ln w="9525" cap="flat" cmpd="sng">
            <a:solidFill>
              <a:schemeClr val="dk1"/>
            </a:solidFill>
            <a:prstDash val="solid"/>
            <a:round/>
            <a:headEnd type="none" w="med" len="med"/>
            <a:tailEnd type="none" w="med" len="med"/>
          </a:ln>
        </p:spPr>
      </p:cxnSp>
      <p:cxnSp>
        <p:nvCxnSpPr>
          <p:cNvPr id="35" name="Google Shape;35;p6"/>
          <p:cNvCxnSpPr/>
          <p:nvPr/>
        </p:nvCxnSpPr>
        <p:spPr>
          <a:xfrm>
            <a:off x="941400" y="6139267"/>
            <a:ext cx="10309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75169367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56000" y="1551000"/>
            <a:ext cx="5880000" cy="375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28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cxnSp>
        <p:nvCxnSpPr>
          <p:cNvPr id="43" name="Google Shape;43;p8"/>
          <p:cNvCxnSpPr/>
          <p:nvPr/>
        </p:nvCxnSpPr>
        <p:spPr>
          <a:xfrm>
            <a:off x="941400" y="719267"/>
            <a:ext cx="10309200" cy="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44;p8"/>
          <p:cNvCxnSpPr/>
          <p:nvPr/>
        </p:nvCxnSpPr>
        <p:spPr>
          <a:xfrm>
            <a:off x="941400" y="6139267"/>
            <a:ext cx="10309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19587191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4391667" y="1993900"/>
            <a:ext cx="5019200" cy="1349600"/>
          </a:xfrm>
          <a:prstGeom prst="rect">
            <a:avLst/>
          </a:prstGeom>
        </p:spPr>
        <p:txBody>
          <a:bodyPr spcFirstLastPara="1" wrap="square" lIns="91425" tIns="91425" rIns="91425" bIns="91425" anchor="ctr" anchorCtr="0">
            <a:noAutofit/>
          </a:bodyPr>
          <a:lstStyle>
            <a:lvl1pPr lvl="0" algn="r">
              <a:spcBef>
                <a:spcPts val="0"/>
              </a:spcBef>
              <a:spcAft>
                <a:spcPts val="0"/>
              </a:spcAft>
              <a:buSzPts val="10000"/>
              <a:buNone/>
              <a:defRPr sz="13333"/>
            </a:lvl1pPr>
            <a:lvl2pPr lvl="1" algn="ctr">
              <a:spcBef>
                <a:spcPts val="0"/>
              </a:spcBef>
              <a:spcAft>
                <a:spcPts val="0"/>
              </a:spcAft>
              <a:buSzPts val="10000"/>
              <a:buNone/>
              <a:defRPr sz="13333"/>
            </a:lvl2pPr>
            <a:lvl3pPr lvl="2" algn="ctr">
              <a:spcBef>
                <a:spcPts val="0"/>
              </a:spcBef>
              <a:spcAft>
                <a:spcPts val="0"/>
              </a:spcAft>
              <a:buSzPts val="10000"/>
              <a:buNone/>
              <a:defRPr sz="13333"/>
            </a:lvl3pPr>
            <a:lvl4pPr lvl="3" algn="ctr">
              <a:spcBef>
                <a:spcPts val="0"/>
              </a:spcBef>
              <a:spcAft>
                <a:spcPts val="0"/>
              </a:spcAft>
              <a:buSzPts val="10000"/>
              <a:buNone/>
              <a:defRPr sz="13333"/>
            </a:lvl4pPr>
            <a:lvl5pPr lvl="4" algn="ctr">
              <a:spcBef>
                <a:spcPts val="0"/>
              </a:spcBef>
              <a:spcAft>
                <a:spcPts val="0"/>
              </a:spcAft>
              <a:buSzPts val="10000"/>
              <a:buNone/>
              <a:defRPr sz="13333"/>
            </a:lvl5pPr>
            <a:lvl6pPr lvl="5" algn="ctr">
              <a:spcBef>
                <a:spcPts val="0"/>
              </a:spcBef>
              <a:spcAft>
                <a:spcPts val="0"/>
              </a:spcAft>
              <a:buSzPts val="10000"/>
              <a:buNone/>
              <a:defRPr sz="13333"/>
            </a:lvl6pPr>
            <a:lvl7pPr lvl="6" algn="ctr">
              <a:spcBef>
                <a:spcPts val="0"/>
              </a:spcBef>
              <a:spcAft>
                <a:spcPts val="0"/>
              </a:spcAft>
              <a:buSzPts val="10000"/>
              <a:buNone/>
              <a:defRPr sz="13333"/>
            </a:lvl7pPr>
            <a:lvl8pPr lvl="7" algn="ctr">
              <a:spcBef>
                <a:spcPts val="0"/>
              </a:spcBef>
              <a:spcAft>
                <a:spcPts val="0"/>
              </a:spcAft>
              <a:buSzPts val="10000"/>
              <a:buNone/>
              <a:defRPr sz="13333"/>
            </a:lvl8pPr>
            <a:lvl9pPr lvl="8" algn="ctr">
              <a:spcBef>
                <a:spcPts val="0"/>
              </a:spcBef>
              <a:spcAft>
                <a:spcPts val="0"/>
              </a:spcAft>
              <a:buSzPts val="10000"/>
              <a:buNone/>
              <a:defRPr sz="13333"/>
            </a:lvl9pPr>
          </a:lstStyle>
          <a:p>
            <a:r>
              <a:t>xx%</a:t>
            </a:r>
          </a:p>
        </p:txBody>
      </p:sp>
      <p:sp>
        <p:nvSpPr>
          <p:cNvPr id="56" name="Google Shape;56;p11"/>
          <p:cNvSpPr txBox="1">
            <a:spLocks noGrp="1"/>
          </p:cNvSpPr>
          <p:nvPr>
            <p:ph type="subTitle" idx="1"/>
          </p:nvPr>
        </p:nvSpPr>
        <p:spPr>
          <a:xfrm>
            <a:off x="2578200" y="4253033"/>
            <a:ext cx="6870800" cy="38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cxnSp>
        <p:nvCxnSpPr>
          <p:cNvPr id="57" name="Google Shape;57;p11"/>
          <p:cNvCxnSpPr/>
          <p:nvPr/>
        </p:nvCxnSpPr>
        <p:spPr>
          <a:xfrm>
            <a:off x="941400" y="719267"/>
            <a:ext cx="10309200" cy="0"/>
          </a:xfrm>
          <a:prstGeom prst="straightConnector1">
            <a:avLst/>
          </a:prstGeom>
          <a:noFill/>
          <a:ln w="9525" cap="flat" cmpd="sng">
            <a:solidFill>
              <a:schemeClr val="dk1"/>
            </a:solidFill>
            <a:prstDash val="solid"/>
            <a:round/>
            <a:headEnd type="none" w="med" len="med"/>
            <a:tailEnd type="none" w="med" len="med"/>
          </a:ln>
        </p:spPr>
      </p:cxnSp>
      <p:cxnSp>
        <p:nvCxnSpPr>
          <p:cNvPr id="58" name="Google Shape;58;p11"/>
          <p:cNvCxnSpPr/>
          <p:nvPr/>
        </p:nvCxnSpPr>
        <p:spPr>
          <a:xfrm>
            <a:off x="941400" y="6139267"/>
            <a:ext cx="10309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579980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
        <p:cNvGrpSpPr/>
        <p:nvPr/>
      </p:nvGrpSpPr>
      <p:grpSpPr>
        <a:xfrm>
          <a:off x="0" y="0"/>
          <a:ext cx="0" cy="0"/>
          <a:chOff x="0" y="0"/>
          <a:chExt cx="0" cy="0"/>
        </a:xfrm>
      </p:grpSpPr>
    </p:spTree>
    <p:extLst>
      <p:ext uri="{BB962C8B-B14F-4D97-AF65-F5344CB8AC3E}">
        <p14:creationId xmlns:p14="http://schemas.microsoft.com/office/powerpoint/2010/main" val="41437672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2188765" y="1814767"/>
            <a:ext cx="3699200" cy="591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6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62" name="Google Shape;62;p13"/>
          <p:cNvSpPr txBox="1">
            <a:spLocks noGrp="1"/>
          </p:cNvSpPr>
          <p:nvPr>
            <p:ph type="subTitle" idx="1"/>
          </p:nvPr>
        </p:nvSpPr>
        <p:spPr>
          <a:xfrm>
            <a:off x="2188748" y="2677147"/>
            <a:ext cx="2974000" cy="7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2" hasCustomPrompt="1"/>
          </p:nvPr>
        </p:nvSpPr>
        <p:spPr>
          <a:xfrm>
            <a:off x="1074815" y="2478833"/>
            <a:ext cx="949200" cy="4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4" name="Google Shape;64;p13"/>
          <p:cNvSpPr txBox="1">
            <a:spLocks noGrp="1"/>
          </p:cNvSpPr>
          <p:nvPr>
            <p:ph type="title" idx="3"/>
          </p:nvPr>
        </p:nvSpPr>
        <p:spPr>
          <a:xfrm>
            <a:off x="7332365" y="1814767"/>
            <a:ext cx="3775600" cy="591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6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65" name="Google Shape;65;p13"/>
          <p:cNvSpPr txBox="1">
            <a:spLocks noGrp="1"/>
          </p:cNvSpPr>
          <p:nvPr>
            <p:ph type="subTitle" idx="4"/>
          </p:nvPr>
        </p:nvSpPr>
        <p:spPr>
          <a:xfrm>
            <a:off x="7332348" y="2677147"/>
            <a:ext cx="2974000" cy="7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5" hasCustomPrompt="1"/>
          </p:nvPr>
        </p:nvSpPr>
        <p:spPr>
          <a:xfrm>
            <a:off x="6218415" y="2478833"/>
            <a:ext cx="949200" cy="4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7" name="Google Shape;67;p13"/>
          <p:cNvSpPr txBox="1">
            <a:spLocks noGrp="1"/>
          </p:cNvSpPr>
          <p:nvPr>
            <p:ph type="title" idx="6"/>
          </p:nvPr>
        </p:nvSpPr>
        <p:spPr>
          <a:xfrm>
            <a:off x="2188765" y="4138233"/>
            <a:ext cx="3699200" cy="591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6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68" name="Google Shape;68;p13"/>
          <p:cNvSpPr txBox="1">
            <a:spLocks noGrp="1"/>
          </p:cNvSpPr>
          <p:nvPr>
            <p:ph type="subTitle" idx="7"/>
          </p:nvPr>
        </p:nvSpPr>
        <p:spPr>
          <a:xfrm>
            <a:off x="2188748" y="5000613"/>
            <a:ext cx="2974000" cy="7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8" hasCustomPrompt="1"/>
          </p:nvPr>
        </p:nvSpPr>
        <p:spPr>
          <a:xfrm>
            <a:off x="1074815" y="4802300"/>
            <a:ext cx="949200" cy="4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0" name="Google Shape;70;p13"/>
          <p:cNvSpPr txBox="1">
            <a:spLocks noGrp="1"/>
          </p:cNvSpPr>
          <p:nvPr>
            <p:ph type="title" idx="9"/>
          </p:nvPr>
        </p:nvSpPr>
        <p:spPr>
          <a:xfrm>
            <a:off x="7332365" y="4138233"/>
            <a:ext cx="3775600" cy="591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6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71" name="Google Shape;71;p13"/>
          <p:cNvSpPr txBox="1">
            <a:spLocks noGrp="1"/>
          </p:cNvSpPr>
          <p:nvPr>
            <p:ph type="subTitle" idx="13"/>
          </p:nvPr>
        </p:nvSpPr>
        <p:spPr>
          <a:xfrm>
            <a:off x="7332348" y="5000613"/>
            <a:ext cx="2974000" cy="7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4" hasCustomPrompt="1"/>
          </p:nvPr>
        </p:nvSpPr>
        <p:spPr>
          <a:xfrm>
            <a:off x="6218415" y="4802300"/>
            <a:ext cx="949200" cy="4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3" name="Google Shape;73;p13"/>
          <p:cNvSpPr txBox="1">
            <a:spLocks noGrp="1"/>
          </p:cNvSpPr>
          <p:nvPr>
            <p:ph type="title" idx="15"/>
          </p:nvPr>
        </p:nvSpPr>
        <p:spPr>
          <a:xfrm>
            <a:off x="952400" y="737933"/>
            <a:ext cx="10287200" cy="8076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74" name="Google Shape;74;p13"/>
          <p:cNvCxnSpPr/>
          <p:nvPr/>
        </p:nvCxnSpPr>
        <p:spPr>
          <a:xfrm>
            <a:off x="941400" y="719267"/>
            <a:ext cx="103092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75;p13"/>
          <p:cNvCxnSpPr/>
          <p:nvPr/>
        </p:nvCxnSpPr>
        <p:spPr>
          <a:xfrm>
            <a:off x="941400" y="6139267"/>
            <a:ext cx="10309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00345496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981800" y="4053300"/>
            <a:ext cx="2974000" cy="5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102" name="Google Shape;102;p17"/>
          <p:cNvSpPr txBox="1">
            <a:spLocks noGrp="1"/>
          </p:cNvSpPr>
          <p:nvPr>
            <p:ph type="subTitle" idx="1"/>
          </p:nvPr>
        </p:nvSpPr>
        <p:spPr>
          <a:xfrm>
            <a:off x="981800" y="4915717"/>
            <a:ext cx="2974000" cy="8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7"/>
          <p:cNvSpPr txBox="1">
            <a:spLocks noGrp="1"/>
          </p:cNvSpPr>
          <p:nvPr>
            <p:ph type="title" idx="2"/>
          </p:nvPr>
        </p:nvSpPr>
        <p:spPr>
          <a:xfrm>
            <a:off x="981800" y="1967333"/>
            <a:ext cx="2974000" cy="5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104" name="Google Shape;104;p17"/>
          <p:cNvSpPr txBox="1">
            <a:spLocks noGrp="1"/>
          </p:cNvSpPr>
          <p:nvPr>
            <p:ph type="subTitle" idx="3"/>
          </p:nvPr>
        </p:nvSpPr>
        <p:spPr>
          <a:xfrm>
            <a:off x="981800" y="2829751"/>
            <a:ext cx="2974000" cy="8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7"/>
          <p:cNvSpPr txBox="1">
            <a:spLocks noGrp="1"/>
          </p:cNvSpPr>
          <p:nvPr>
            <p:ph type="title" idx="4"/>
          </p:nvPr>
        </p:nvSpPr>
        <p:spPr>
          <a:xfrm>
            <a:off x="8265584" y="1967333"/>
            <a:ext cx="2974000" cy="5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106" name="Google Shape;106;p17"/>
          <p:cNvSpPr txBox="1">
            <a:spLocks noGrp="1"/>
          </p:cNvSpPr>
          <p:nvPr>
            <p:ph type="subTitle" idx="5"/>
          </p:nvPr>
        </p:nvSpPr>
        <p:spPr>
          <a:xfrm>
            <a:off x="8265600" y="2829749"/>
            <a:ext cx="2974000" cy="8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 name="Google Shape;107;p17"/>
          <p:cNvSpPr txBox="1">
            <a:spLocks noGrp="1"/>
          </p:cNvSpPr>
          <p:nvPr>
            <p:ph type="title" idx="6"/>
          </p:nvPr>
        </p:nvSpPr>
        <p:spPr>
          <a:xfrm>
            <a:off x="952400" y="737933"/>
            <a:ext cx="10287200" cy="8076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sp>
        <p:nvSpPr>
          <p:cNvPr id="108" name="Google Shape;108;p17"/>
          <p:cNvSpPr txBox="1">
            <a:spLocks noGrp="1"/>
          </p:cNvSpPr>
          <p:nvPr>
            <p:ph type="title" idx="7"/>
          </p:nvPr>
        </p:nvSpPr>
        <p:spPr>
          <a:xfrm>
            <a:off x="8265600" y="4053300"/>
            <a:ext cx="2974000" cy="5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109" name="Google Shape;109;p17"/>
          <p:cNvSpPr txBox="1">
            <a:spLocks noGrp="1"/>
          </p:cNvSpPr>
          <p:nvPr>
            <p:ph type="subTitle" idx="8"/>
          </p:nvPr>
        </p:nvSpPr>
        <p:spPr>
          <a:xfrm>
            <a:off x="8265600" y="4915717"/>
            <a:ext cx="2974000" cy="8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 name="Google Shape;110;p17"/>
          <p:cNvSpPr txBox="1">
            <a:spLocks noGrp="1"/>
          </p:cNvSpPr>
          <p:nvPr>
            <p:ph type="title" idx="9"/>
          </p:nvPr>
        </p:nvSpPr>
        <p:spPr>
          <a:xfrm>
            <a:off x="4612751" y="4053300"/>
            <a:ext cx="2974000" cy="5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111" name="Google Shape;111;p17"/>
          <p:cNvSpPr txBox="1">
            <a:spLocks noGrp="1"/>
          </p:cNvSpPr>
          <p:nvPr>
            <p:ph type="subTitle" idx="13"/>
          </p:nvPr>
        </p:nvSpPr>
        <p:spPr>
          <a:xfrm>
            <a:off x="4612751" y="4915717"/>
            <a:ext cx="2974000" cy="8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2" name="Google Shape;112;p17"/>
          <p:cNvSpPr txBox="1">
            <a:spLocks noGrp="1"/>
          </p:cNvSpPr>
          <p:nvPr>
            <p:ph type="title" idx="14"/>
          </p:nvPr>
        </p:nvSpPr>
        <p:spPr>
          <a:xfrm>
            <a:off x="4612751" y="1967333"/>
            <a:ext cx="2974000" cy="5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113" name="Google Shape;113;p17"/>
          <p:cNvSpPr txBox="1">
            <a:spLocks noGrp="1"/>
          </p:cNvSpPr>
          <p:nvPr>
            <p:ph type="subTitle" idx="15"/>
          </p:nvPr>
        </p:nvSpPr>
        <p:spPr>
          <a:xfrm>
            <a:off x="4612751" y="2829751"/>
            <a:ext cx="2974000" cy="8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14" name="Google Shape;114;p17"/>
          <p:cNvCxnSpPr/>
          <p:nvPr/>
        </p:nvCxnSpPr>
        <p:spPr>
          <a:xfrm>
            <a:off x="941400" y="719267"/>
            <a:ext cx="103092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17"/>
          <p:cNvCxnSpPr/>
          <p:nvPr/>
        </p:nvCxnSpPr>
        <p:spPr>
          <a:xfrm>
            <a:off x="941400" y="6139267"/>
            <a:ext cx="10309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03811043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EEEE9E7-E4D3-4C8E-B8D7-1A79085C2D7F}" type="datetimeFigureOut">
              <a:rPr lang="en-US" smtClean="0"/>
              <a:t>1/11/2024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D21BD7F-05C6-4B69-AEE9-F347BACFFBCB}" type="slidenum">
              <a:rPr lang="en-US" smtClean="0"/>
              <a:t>‹N°›</a:t>
            </a:fld>
            <a:endParaRPr lang="en-US"/>
          </a:p>
        </p:txBody>
      </p:sp>
    </p:spTree>
    <p:extLst>
      <p:ext uri="{BB962C8B-B14F-4D97-AF65-F5344CB8AC3E}">
        <p14:creationId xmlns:p14="http://schemas.microsoft.com/office/powerpoint/2010/main" val="238664404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162"/>
        <p:cNvGrpSpPr/>
        <p:nvPr/>
      </p:nvGrpSpPr>
      <p:grpSpPr>
        <a:xfrm>
          <a:off x="0" y="0"/>
          <a:ext cx="0" cy="0"/>
          <a:chOff x="0" y="0"/>
          <a:chExt cx="0" cy="0"/>
        </a:xfrm>
      </p:grpSpPr>
      <p:sp>
        <p:nvSpPr>
          <p:cNvPr id="163" name="Google Shape;163;p23"/>
          <p:cNvSpPr txBox="1">
            <a:spLocks noGrp="1"/>
          </p:cNvSpPr>
          <p:nvPr>
            <p:ph type="subTitle" idx="1"/>
          </p:nvPr>
        </p:nvSpPr>
        <p:spPr>
          <a:xfrm>
            <a:off x="4032200" y="3774917"/>
            <a:ext cx="4127600" cy="11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3"/>
          <p:cNvSpPr txBox="1">
            <a:spLocks noGrp="1"/>
          </p:cNvSpPr>
          <p:nvPr>
            <p:ph type="title"/>
          </p:nvPr>
        </p:nvSpPr>
        <p:spPr>
          <a:xfrm>
            <a:off x="4032200" y="1920284"/>
            <a:ext cx="4127600" cy="16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14266"/>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endParaRPr/>
          </a:p>
        </p:txBody>
      </p:sp>
      <p:cxnSp>
        <p:nvCxnSpPr>
          <p:cNvPr id="165" name="Google Shape;165;p23"/>
          <p:cNvCxnSpPr/>
          <p:nvPr/>
        </p:nvCxnSpPr>
        <p:spPr>
          <a:xfrm>
            <a:off x="941400" y="6139267"/>
            <a:ext cx="103092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23"/>
          <p:cNvCxnSpPr/>
          <p:nvPr/>
        </p:nvCxnSpPr>
        <p:spPr>
          <a:xfrm>
            <a:off x="941400" y="719267"/>
            <a:ext cx="10309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54263969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94"/>
        <p:cNvGrpSpPr/>
        <p:nvPr/>
      </p:nvGrpSpPr>
      <p:grpSpPr>
        <a:xfrm>
          <a:off x="0" y="0"/>
          <a:ext cx="0" cy="0"/>
          <a:chOff x="0" y="0"/>
          <a:chExt cx="0" cy="0"/>
        </a:xfrm>
      </p:grpSpPr>
    </p:spTree>
    <p:extLst>
      <p:ext uri="{BB962C8B-B14F-4D97-AF65-F5344CB8AC3E}">
        <p14:creationId xmlns:p14="http://schemas.microsoft.com/office/powerpoint/2010/main" val="278473047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95"/>
        <p:cNvGrpSpPr/>
        <p:nvPr/>
      </p:nvGrpSpPr>
      <p:grpSpPr>
        <a:xfrm>
          <a:off x="0" y="0"/>
          <a:ext cx="0" cy="0"/>
          <a:chOff x="0" y="0"/>
          <a:chExt cx="0" cy="0"/>
        </a:xfrm>
      </p:grpSpPr>
      <p:cxnSp>
        <p:nvCxnSpPr>
          <p:cNvPr id="196" name="Google Shape;196;p30"/>
          <p:cNvCxnSpPr/>
          <p:nvPr/>
        </p:nvCxnSpPr>
        <p:spPr>
          <a:xfrm>
            <a:off x="941400" y="719267"/>
            <a:ext cx="103092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0"/>
          <p:cNvCxnSpPr/>
          <p:nvPr/>
        </p:nvCxnSpPr>
        <p:spPr>
          <a:xfrm>
            <a:off x="941400" y="6139267"/>
            <a:ext cx="10309200" cy="0"/>
          </a:xfrm>
          <a:prstGeom prst="straightConnector1">
            <a:avLst/>
          </a:prstGeom>
          <a:noFill/>
          <a:ln w="9525" cap="flat" cmpd="sng">
            <a:solidFill>
              <a:schemeClr val="dk1"/>
            </a:solidFill>
            <a:prstDash val="solid"/>
            <a:round/>
            <a:headEnd type="none" w="med" len="med"/>
            <a:tailEnd type="none" w="med" len="med"/>
          </a:ln>
        </p:spPr>
      </p:cxnSp>
      <p:grpSp>
        <p:nvGrpSpPr>
          <p:cNvPr id="198" name="Google Shape;198;p30"/>
          <p:cNvGrpSpPr/>
          <p:nvPr/>
        </p:nvGrpSpPr>
        <p:grpSpPr>
          <a:xfrm>
            <a:off x="941414" y="1648003"/>
            <a:ext cx="927773" cy="325073"/>
            <a:chOff x="2271950" y="2722775"/>
            <a:chExt cx="575875" cy="201775"/>
          </a:xfrm>
        </p:grpSpPr>
        <p:sp>
          <p:nvSpPr>
            <p:cNvPr id="199" name="Google Shape;199;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4" name="Google Shape;204;p30"/>
          <p:cNvSpPr/>
          <p:nvPr/>
        </p:nvSpPr>
        <p:spPr>
          <a:xfrm>
            <a:off x="10381885" y="1069401"/>
            <a:ext cx="143769" cy="14465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5" name="Google Shape;205;p30"/>
          <p:cNvSpPr/>
          <p:nvPr/>
        </p:nvSpPr>
        <p:spPr>
          <a:xfrm>
            <a:off x="2554602" y="4490391"/>
            <a:ext cx="186996" cy="18696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6" name="Google Shape;206;p30"/>
          <p:cNvGrpSpPr/>
          <p:nvPr/>
        </p:nvGrpSpPr>
        <p:grpSpPr>
          <a:xfrm>
            <a:off x="1869210" y="919006"/>
            <a:ext cx="1271455" cy="445465"/>
            <a:chOff x="2271950" y="2722775"/>
            <a:chExt cx="575875" cy="201775"/>
          </a:xfrm>
        </p:grpSpPr>
        <p:sp>
          <p:nvSpPr>
            <p:cNvPr id="207" name="Google Shape;207;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2" name="Google Shape;212;p30"/>
          <p:cNvSpPr/>
          <p:nvPr/>
        </p:nvSpPr>
        <p:spPr>
          <a:xfrm>
            <a:off x="9033970" y="5287218"/>
            <a:ext cx="447705" cy="52815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3" name="Google Shape;213;p30"/>
          <p:cNvSpPr/>
          <p:nvPr/>
        </p:nvSpPr>
        <p:spPr>
          <a:xfrm>
            <a:off x="2205418" y="1564187"/>
            <a:ext cx="447705" cy="52817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4" name="Google Shape;214;p30"/>
          <p:cNvSpPr/>
          <p:nvPr/>
        </p:nvSpPr>
        <p:spPr>
          <a:xfrm>
            <a:off x="10966035" y="2722763"/>
            <a:ext cx="284575" cy="28453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5" name="Google Shape;215;p30"/>
          <p:cNvSpPr/>
          <p:nvPr/>
        </p:nvSpPr>
        <p:spPr>
          <a:xfrm rot="-1685758">
            <a:off x="9799771" y="2260279"/>
            <a:ext cx="79399" cy="80224"/>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6" name="Google Shape;216;p30"/>
          <p:cNvSpPr/>
          <p:nvPr/>
        </p:nvSpPr>
        <p:spPr>
          <a:xfrm>
            <a:off x="10966018" y="4919285"/>
            <a:ext cx="284575" cy="286247"/>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7" name="Google Shape;217;p30"/>
          <p:cNvSpPr/>
          <p:nvPr/>
        </p:nvSpPr>
        <p:spPr>
          <a:xfrm rot="-1685758">
            <a:off x="3357004" y="1933179"/>
            <a:ext cx="79399" cy="80224"/>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8" name="Google Shape;218;p30"/>
          <p:cNvSpPr/>
          <p:nvPr/>
        </p:nvSpPr>
        <p:spPr>
          <a:xfrm>
            <a:off x="1993270" y="3261099"/>
            <a:ext cx="143769" cy="144613"/>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9" name="Google Shape;219;p30"/>
          <p:cNvSpPr/>
          <p:nvPr/>
        </p:nvSpPr>
        <p:spPr>
          <a:xfrm>
            <a:off x="10232583" y="3279505"/>
            <a:ext cx="107796" cy="10779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30"/>
          <p:cNvSpPr/>
          <p:nvPr/>
        </p:nvSpPr>
        <p:spPr>
          <a:xfrm rot="-4501656">
            <a:off x="9570658" y="4779663"/>
            <a:ext cx="933913" cy="929149"/>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30"/>
          <p:cNvSpPr/>
          <p:nvPr/>
        </p:nvSpPr>
        <p:spPr>
          <a:xfrm rot="-4498560">
            <a:off x="10287150" y="4259581"/>
            <a:ext cx="496060" cy="493529"/>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2" name="Google Shape;222;p30"/>
          <p:cNvSpPr/>
          <p:nvPr/>
        </p:nvSpPr>
        <p:spPr>
          <a:xfrm rot="-4497731">
            <a:off x="9503727" y="3958370"/>
            <a:ext cx="671479" cy="668053"/>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3" name="Google Shape;223;p30"/>
          <p:cNvSpPr/>
          <p:nvPr/>
        </p:nvSpPr>
        <p:spPr>
          <a:xfrm>
            <a:off x="1502252" y="4558634"/>
            <a:ext cx="143769" cy="14465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4" name="Google Shape;224;p30"/>
          <p:cNvSpPr/>
          <p:nvPr/>
        </p:nvSpPr>
        <p:spPr>
          <a:xfrm>
            <a:off x="941385" y="2588085"/>
            <a:ext cx="284575" cy="286247"/>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5" name="Google Shape;225;p30"/>
          <p:cNvSpPr/>
          <p:nvPr/>
        </p:nvSpPr>
        <p:spPr>
          <a:xfrm>
            <a:off x="10854485" y="1564191"/>
            <a:ext cx="186996" cy="18696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6" name="Google Shape;226;p30"/>
          <p:cNvSpPr/>
          <p:nvPr/>
        </p:nvSpPr>
        <p:spPr>
          <a:xfrm rot="-1685758">
            <a:off x="1240171" y="5362179"/>
            <a:ext cx="79399" cy="80224"/>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7" name="Google Shape;227;p30"/>
          <p:cNvSpPr/>
          <p:nvPr/>
        </p:nvSpPr>
        <p:spPr>
          <a:xfrm>
            <a:off x="1869217" y="5636205"/>
            <a:ext cx="107796" cy="107796"/>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6273711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67"/>
        <p:cNvGrpSpPr/>
        <p:nvPr/>
      </p:nvGrpSpPr>
      <p:grpSpPr>
        <a:xfrm>
          <a:off x="0" y="0"/>
          <a:ext cx="0" cy="0"/>
          <a:chOff x="0" y="0"/>
          <a:chExt cx="0" cy="0"/>
        </a:xfrm>
      </p:grpSpPr>
      <p:sp>
        <p:nvSpPr>
          <p:cNvPr id="168" name="Google Shape;168;p24"/>
          <p:cNvSpPr txBox="1">
            <a:spLocks noGrp="1"/>
          </p:cNvSpPr>
          <p:nvPr>
            <p:ph type="subTitle" idx="1"/>
          </p:nvPr>
        </p:nvSpPr>
        <p:spPr>
          <a:xfrm>
            <a:off x="1348333" y="3604467"/>
            <a:ext cx="3238800" cy="140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9" name="Google Shape;169;p24"/>
          <p:cNvSpPr txBox="1">
            <a:spLocks noGrp="1"/>
          </p:cNvSpPr>
          <p:nvPr>
            <p:ph type="title"/>
          </p:nvPr>
        </p:nvSpPr>
        <p:spPr>
          <a:xfrm>
            <a:off x="1348333" y="1738867"/>
            <a:ext cx="2576000" cy="15760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70" name="Google Shape;170;p24"/>
          <p:cNvCxnSpPr/>
          <p:nvPr/>
        </p:nvCxnSpPr>
        <p:spPr>
          <a:xfrm>
            <a:off x="941400" y="719267"/>
            <a:ext cx="103092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24"/>
          <p:cNvCxnSpPr/>
          <p:nvPr/>
        </p:nvCxnSpPr>
        <p:spPr>
          <a:xfrm>
            <a:off x="941400" y="6139267"/>
            <a:ext cx="10309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27143596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72"/>
        <p:cNvGrpSpPr/>
        <p:nvPr/>
      </p:nvGrpSpPr>
      <p:grpSpPr>
        <a:xfrm>
          <a:off x="0" y="0"/>
          <a:ext cx="0" cy="0"/>
          <a:chOff x="0" y="0"/>
          <a:chExt cx="0" cy="0"/>
        </a:xfrm>
      </p:grpSpPr>
      <p:sp>
        <p:nvSpPr>
          <p:cNvPr id="173" name="Google Shape;173;p25"/>
          <p:cNvSpPr txBox="1">
            <a:spLocks noGrp="1"/>
          </p:cNvSpPr>
          <p:nvPr>
            <p:ph type="subTitle" idx="1"/>
          </p:nvPr>
        </p:nvSpPr>
        <p:spPr>
          <a:xfrm>
            <a:off x="7605000" y="3604467"/>
            <a:ext cx="3238800" cy="140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74" name="Google Shape;174;p25"/>
          <p:cNvSpPr txBox="1">
            <a:spLocks noGrp="1"/>
          </p:cNvSpPr>
          <p:nvPr>
            <p:ph type="title"/>
          </p:nvPr>
        </p:nvSpPr>
        <p:spPr>
          <a:xfrm>
            <a:off x="8369300" y="1738867"/>
            <a:ext cx="2474400" cy="1576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a:lvl1pPr>
            <a:lvl2pPr lvl="1" algn="r" rtl="0">
              <a:spcBef>
                <a:spcPts val="0"/>
              </a:spcBef>
              <a:spcAft>
                <a:spcPts val="0"/>
              </a:spcAft>
              <a:buSzPts val="3900"/>
              <a:buNone/>
              <a:defRPr/>
            </a:lvl2pPr>
            <a:lvl3pPr lvl="2" algn="r" rtl="0">
              <a:spcBef>
                <a:spcPts val="0"/>
              </a:spcBef>
              <a:spcAft>
                <a:spcPts val="0"/>
              </a:spcAft>
              <a:buSzPts val="3900"/>
              <a:buNone/>
              <a:defRPr/>
            </a:lvl3pPr>
            <a:lvl4pPr lvl="3" algn="r" rtl="0">
              <a:spcBef>
                <a:spcPts val="0"/>
              </a:spcBef>
              <a:spcAft>
                <a:spcPts val="0"/>
              </a:spcAft>
              <a:buSzPts val="3900"/>
              <a:buNone/>
              <a:defRPr/>
            </a:lvl4pPr>
            <a:lvl5pPr lvl="4" algn="r" rtl="0">
              <a:spcBef>
                <a:spcPts val="0"/>
              </a:spcBef>
              <a:spcAft>
                <a:spcPts val="0"/>
              </a:spcAft>
              <a:buSzPts val="3900"/>
              <a:buNone/>
              <a:defRPr/>
            </a:lvl5pPr>
            <a:lvl6pPr lvl="5" algn="r" rtl="0">
              <a:spcBef>
                <a:spcPts val="0"/>
              </a:spcBef>
              <a:spcAft>
                <a:spcPts val="0"/>
              </a:spcAft>
              <a:buSzPts val="3900"/>
              <a:buNone/>
              <a:defRPr/>
            </a:lvl6pPr>
            <a:lvl7pPr lvl="6" algn="r" rtl="0">
              <a:spcBef>
                <a:spcPts val="0"/>
              </a:spcBef>
              <a:spcAft>
                <a:spcPts val="0"/>
              </a:spcAft>
              <a:buSzPts val="3900"/>
              <a:buNone/>
              <a:defRPr/>
            </a:lvl7pPr>
            <a:lvl8pPr lvl="7" algn="r" rtl="0">
              <a:spcBef>
                <a:spcPts val="0"/>
              </a:spcBef>
              <a:spcAft>
                <a:spcPts val="0"/>
              </a:spcAft>
              <a:buSzPts val="3900"/>
              <a:buNone/>
              <a:defRPr/>
            </a:lvl8pPr>
            <a:lvl9pPr lvl="8" algn="r" rtl="0">
              <a:spcBef>
                <a:spcPts val="0"/>
              </a:spcBef>
              <a:spcAft>
                <a:spcPts val="0"/>
              </a:spcAft>
              <a:buSzPts val="3900"/>
              <a:buNone/>
              <a:defRPr/>
            </a:lvl9pPr>
          </a:lstStyle>
          <a:p>
            <a:endParaRPr/>
          </a:p>
        </p:txBody>
      </p:sp>
      <p:cxnSp>
        <p:nvCxnSpPr>
          <p:cNvPr id="175" name="Google Shape;175;p25"/>
          <p:cNvCxnSpPr/>
          <p:nvPr/>
        </p:nvCxnSpPr>
        <p:spPr>
          <a:xfrm>
            <a:off x="941400" y="719267"/>
            <a:ext cx="10309200" cy="0"/>
          </a:xfrm>
          <a:prstGeom prst="straightConnector1">
            <a:avLst/>
          </a:prstGeom>
          <a:noFill/>
          <a:ln w="9525" cap="flat" cmpd="sng">
            <a:solidFill>
              <a:schemeClr val="dk1"/>
            </a:solidFill>
            <a:prstDash val="solid"/>
            <a:round/>
            <a:headEnd type="none" w="med" len="med"/>
            <a:tailEnd type="none" w="med" len="med"/>
          </a:ln>
        </p:spPr>
      </p:cxnSp>
      <p:cxnSp>
        <p:nvCxnSpPr>
          <p:cNvPr id="176" name="Google Shape;176;p25"/>
          <p:cNvCxnSpPr/>
          <p:nvPr/>
        </p:nvCxnSpPr>
        <p:spPr>
          <a:xfrm>
            <a:off x="941400" y="6139267"/>
            <a:ext cx="10309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18237383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EEEE9E7-E4D3-4C8E-B8D7-1A79085C2D7F}" type="datetimeFigureOut">
              <a:rPr lang="en-US" smtClean="0"/>
              <a:t>1/11/2024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D21BD7F-05C6-4B69-AEE9-F347BACFFBCB}" type="slidenum">
              <a:rPr lang="en-US" smtClean="0"/>
              <a:t>‹N°›</a:t>
            </a:fld>
            <a:endParaRPr lang="en-US"/>
          </a:p>
        </p:txBody>
      </p:sp>
    </p:spTree>
    <p:extLst>
      <p:ext uri="{BB962C8B-B14F-4D97-AF65-F5344CB8AC3E}">
        <p14:creationId xmlns:p14="http://schemas.microsoft.com/office/powerpoint/2010/main" val="158839608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BFC978-B996-459D-BCF0-F22C2E413C01}"/>
              </a:ext>
            </a:extLst>
          </p:cNvPr>
          <p:cNvGrpSpPr/>
          <p:nvPr userDrawn="1"/>
        </p:nvGrpSpPr>
        <p:grpSpPr>
          <a:xfrm>
            <a:off x="-593721" y="3690907"/>
            <a:ext cx="3604881" cy="4440403"/>
            <a:chOff x="-593721" y="3690907"/>
            <a:chExt cx="3604881" cy="4440403"/>
          </a:xfrm>
        </p:grpSpPr>
        <p:sp>
          <p:nvSpPr>
            <p:cNvPr id="8" name="Rectangle: Rounded Corners 7">
              <a:extLst>
                <a:ext uri="{FF2B5EF4-FFF2-40B4-BE49-F238E27FC236}">
                  <a16:creationId xmlns:a16="http://schemas.microsoft.com/office/drawing/2014/main" id="{A553C576-F934-4166-AB17-344413522F1F}"/>
                </a:ext>
              </a:extLst>
            </p:cNvPr>
            <p:cNvSpPr/>
            <p:nvPr/>
          </p:nvSpPr>
          <p:spPr>
            <a:xfrm rot="18900000">
              <a:off x="-593721"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C5B5652C-1DC8-4D78-B762-3A80D5B57344}"/>
                </a:ext>
              </a:extLst>
            </p:cNvPr>
            <p:cNvSpPr/>
            <p:nvPr/>
          </p:nvSpPr>
          <p:spPr>
            <a:xfrm rot="18900000">
              <a:off x="-593720"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DA7A6C2-4EEE-4AC8-9A1B-741C1DE2E446}"/>
                </a:ext>
              </a:extLst>
            </p:cNvPr>
            <p:cNvSpPr/>
            <p:nvPr/>
          </p:nvSpPr>
          <p:spPr>
            <a:xfrm rot="18900000">
              <a:off x="531546" y="3690907"/>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BE8859B-D620-4D3F-88BD-169E8E728135}"/>
                </a:ext>
              </a:extLst>
            </p:cNvPr>
            <p:cNvSpPr/>
            <p:nvPr/>
          </p:nvSpPr>
          <p:spPr>
            <a:xfrm rot="18900000">
              <a:off x="531547" y="5476576"/>
              <a:ext cx="1354347" cy="1354347"/>
            </a:xfrm>
            <a:prstGeom prst="roundRect">
              <a:avLst/>
            </a:prstGeom>
            <a:noFill/>
            <a:ln>
              <a:solidFill>
                <a:srgbClr val="1AA3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Rounded Corners 11">
              <a:extLst>
                <a:ext uri="{FF2B5EF4-FFF2-40B4-BE49-F238E27FC236}">
                  <a16:creationId xmlns:a16="http://schemas.microsoft.com/office/drawing/2014/main" id="{A08C0260-EDCE-41B7-A5E8-932C42F5D4ED}"/>
                </a:ext>
              </a:extLst>
            </p:cNvPr>
            <p:cNvSpPr/>
            <p:nvPr/>
          </p:nvSpPr>
          <p:spPr>
            <a:xfrm rot="18900000">
              <a:off x="1656812"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6FAD573-7540-407E-A530-DB6CA6A80BDC}"/>
                </a:ext>
              </a:extLst>
            </p:cNvPr>
            <p:cNvSpPr/>
            <p:nvPr/>
          </p:nvSpPr>
          <p:spPr>
            <a:xfrm rot="18900000">
              <a:off x="1656813"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C9E3436-BF30-4145-A538-A38F2EF9D385}"/>
                </a:ext>
              </a:extLst>
            </p:cNvPr>
            <p:cNvSpPr/>
            <p:nvPr/>
          </p:nvSpPr>
          <p:spPr>
            <a:xfrm rot="18900000">
              <a:off x="123991" y="5961858"/>
              <a:ext cx="2169452" cy="2169452"/>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F9B11AE-6FB6-4B87-8E89-E1D065DB0E34}"/>
              </a:ext>
            </a:extLst>
          </p:cNvPr>
          <p:cNvSpPr/>
          <p:nvPr userDrawn="1"/>
        </p:nvSpPr>
        <p:spPr>
          <a:xfrm>
            <a:off x="0" y="3429000"/>
            <a:ext cx="4432300" cy="3429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a:xfrm>
            <a:off x="838200" y="6356350"/>
            <a:ext cx="2743200" cy="365125"/>
          </a:xfrm>
          <a:prstGeom prst="rect">
            <a:avLst/>
          </a:prstGeom>
        </p:spPr>
        <p:txBody>
          <a:bodyPr/>
          <a:lstStyle/>
          <a:p>
            <a:fld id="{7D1D4DD3-678E-4AFD-A40F-E4DACEA77179}" type="datetime1">
              <a:rPr lang="en-US" smtClean="0"/>
              <a:t>1/11/2024</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a:xfrm>
            <a:off x="8610600" y="6356350"/>
            <a:ext cx="2743200" cy="365125"/>
          </a:xfrm>
          <a:prstGeom prst="rect">
            <a:avLst/>
          </a:prstGeom>
        </p:spPr>
        <p:txBody>
          <a:bodyPr/>
          <a:lstStyle/>
          <a:p>
            <a:fld id="{313DEBBE-1EFA-4D2E-88F5-083B206EF4A4}" type="slidenum">
              <a:rPr lang="en-US" smtClean="0"/>
              <a:t>‹N°›</a:t>
            </a:fld>
            <a:endParaRPr lang="en-US"/>
          </a:p>
        </p:txBody>
      </p:sp>
      <p:sp>
        <p:nvSpPr>
          <p:cNvPr id="15" name="Rectangle 14">
            <a:extLst>
              <a:ext uri="{FF2B5EF4-FFF2-40B4-BE49-F238E27FC236}">
                <a16:creationId xmlns:a16="http://schemas.microsoft.com/office/drawing/2014/main" id="{7D2EF540-DE6E-4F6A-A782-50F96103DA3E}"/>
              </a:ext>
            </a:extLst>
          </p:cNvPr>
          <p:cNvSpPr/>
          <p:nvPr userDrawn="1"/>
        </p:nvSpPr>
        <p:spPr>
          <a:xfrm>
            <a:off x="11747500" y="366740"/>
            <a:ext cx="444500" cy="444500"/>
          </a:xfrm>
          <a:prstGeom prst="rect">
            <a:avLst/>
          </a:prstGeom>
          <a:solidFill>
            <a:srgbClr val="F6A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646121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98064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956E7-88D8-AD50-2779-6A9BCBDD98C2}"/>
              </a:ext>
            </a:extLst>
          </p:cNvPr>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a:extLst>
              <a:ext uri="{FF2B5EF4-FFF2-40B4-BE49-F238E27FC236}">
                <a16:creationId xmlns:a16="http://schemas.microsoft.com/office/drawing/2014/main" id="{8B6690DD-25D8-E56D-22AE-A89F0344454B}"/>
              </a:ext>
            </a:extLst>
          </p:cNvPr>
          <p:cNvSpPr>
            <a:spLocks noGrp="1"/>
          </p:cNvSpPr>
          <p:nvPr>
            <p:ph type="subTitle" idx="1"/>
          </p:nvPr>
        </p:nvSpPr>
        <p:spPr>
          <a:xfrm>
            <a:off x="1524000" y="3602038"/>
            <a:ext cx="9144000" cy="1655762"/>
          </a:xfrm>
        </p:spPr>
        <p:txBody>
          <a:bodyPr/>
          <a:lstStyle>
            <a:lvl1pPr marL="0" indent="0" algn="ctr">
              <a:buNone/>
              <a:defRPr sz="2400"/>
            </a:lvl1pPr>
            <a:lvl2pPr marL="457086" indent="0" algn="ctr">
              <a:buNone/>
              <a:defRPr sz="2000"/>
            </a:lvl2pPr>
            <a:lvl3pPr marL="914172"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35CCBA-6ACC-7A26-BE3E-6BDE1B46E4A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7ED73898-E860-9715-EEEF-1F3DF216F12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BD97C11-A548-AF4D-9813-CF1F30768623}"/>
              </a:ext>
            </a:extLst>
          </p:cNvPr>
          <p:cNvSpPr>
            <a:spLocks noGrp="1"/>
          </p:cNvSpPr>
          <p:nvPr>
            <p:ph type="sldNum" sz="quarter" idx="12"/>
          </p:nvPr>
        </p:nvSpPr>
        <p:spPr/>
        <p:txBody>
          <a:bodyPr/>
          <a:lstStyle/>
          <a:p>
            <a:fld id="{55284ECE-344A-FA43-A796-640982D6641C}" type="slidenum">
              <a:rPr lang="en-US" smtClean="0"/>
              <a:t>‹N°›</a:t>
            </a:fld>
            <a:endParaRPr lang="en-US" dirty="0"/>
          </a:p>
        </p:txBody>
      </p:sp>
    </p:spTree>
    <p:extLst>
      <p:ext uri="{BB962C8B-B14F-4D97-AF65-F5344CB8AC3E}">
        <p14:creationId xmlns:p14="http://schemas.microsoft.com/office/powerpoint/2010/main" val="357196220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mtClean="0">
                <a:solidFill>
                  <a:prstClr val="black"/>
                </a:solidFill>
              </a:rPr>
              <a:pPr defTabSz="914400"/>
              <a:t>2024/1/11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mtClean="0">
                <a:solidFill>
                  <a:prstClr val="black"/>
                </a:solidFill>
              </a:rPr>
              <a:pPr defTabSz="914400"/>
              <a:t>‹N°›</a:t>
            </a:fld>
            <a:endParaRPr lang="zh-CN" altLang="en-US">
              <a:solidFill>
                <a:prstClr val="black"/>
              </a:solidFill>
            </a:endParaRPr>
          </a:p>
        </p:txBody>
      </p:sp>
    </p:spTree>
    <p:extLst>
      <p:ext uri="{BB962C8B-B14F-4D97-AF65-F5344CB8AC3E}">
        <p14:creationId xmlns:p14="http://schemas.microsoft.com/office/powerpoint/2010/main" val="49059281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mtClean="0">
                <a:solidFill>
                  <a:prstClr val="black"/>
                </a:solidFill>
              </a:rPr>
              <a:pPr defTabSz="914400"/>
              <a:t>2024/1/11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mtClean="0">
                <a:solidFill>
                  <a:prstClr val="black"/>
                </a:solidFill>
              </a:rPr>
              <a:pPr defTabSz="914400"/>
              <a:t>‹N°›</a:t>
            </a:fld>
            <a:endParaRPr lang="zh-CN" altLang="en-US">
              <a:solidFill>
                <a:prstClr val="black"/>
              </a:solidFill>
            </a:endParaRPr>
          </a:p>
        </p:txBody>
      </p:sp>
    </p:spTree>
    <p:extLst>
      <p:ext uri="{BB962C8B-B14F-4D97-AF65-F5344CB8AC3E}">
        <p14:creationId xmlns:p14="http://schemas.microsoft.com/office/powerpoint/2010/main" val="228603095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65" r:id="rId4"/>
    <p:sldLayoutId id="2147483662" r:id="rId5"/>
    <p:sldLayoutId id="2147483682" r:id="rId6"/>
    <p:sldLayoutId id="2147483683" r:id="rId7"/>
  </p:sldLayoutIdLst>
  <mc:AlternateContent xmlns:mc="http://schemas.openxmlformats.org/markup-compatibility/2006">
    <mc:Choice xmlns=""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91655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mc:AlternateContent xmlns:mc="http://schemas.openxmlformats.org/markup-compatibility/2006">
    <mc:Choice xmlns=""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3D4DA3-049A-9657-D050-BDDCAC30F0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C8384D-AF43-4720-108C-1A4D92AB83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6783BE-6C18-1604-CDF5-13B07199D0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B17807-E111-4736-A51D-914C453489D0}" type="datetime1">
              <a:rPr lang="en-US" smtClean="0"/>
              <a:t>1/11/2024</a:t>
            </a:fld>
            <a:endParaRPr lang="en-US"/>
          </a:p>
        </p:txBody>
      </p:sp>
      <p:sp>
        <p:nvSpPr>
          <p:cNvPr id="5" name="Footer Placeholder 4">
            <a:extLst>
              <a:ext uri="{FF2B5EF4-FFF2-40B4-BE49-F238E27FC236}">
                <a16:creationId xmlns:a16="http://schemas.microsoft.com/office/drawing/2014/main" id="{F5AA10F1-F698-7169-70A2-642877C73E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A79B4A-6943-4C65-5602-753E08600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284ECE-344A-FA43-A796-640982D6641C}" type="slidenum">
              <a:rPr lang="en-US" smtClean="0"/>
              <a:t>‹N°›</a:t>
            </a:fld>
            <a:endParaRPr lang="en-US"/>
          </a:p>
        </p:txBody>
      </p:sp>
    </p:spTree>
    <p:extLst>
      <p:ext uri="{BB962C8B-B14F-4D97-AF65-F5344CB8AC3E}">
        <p14:creationId xmlns:p14="http://schemas.microsoft.com/office/powerpoint/2010/main" val="189389453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100000">
              <a:schemeClr val="l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2400" y="732800"/>
            <a:ext cx="10287200" cy="624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952400" y="1536633"/>
            <a:ext cx="102872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extLst>
      <p:ext uri="{BB962C8B-B14F-4D97-AF65-F5344CB8AC3E}">
        <p14:creationId xmlns:p14="http://schemas.microsoft.com/office/powerpoint/2010/main" val="3915360466"/>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3.png"/><Relationship Id="rId11" Type="http://schemas.openxmlformats.org/officeDocument/2006/relationships/hyperlink" Target="https://pixabay.com/fr/graphique-r%C3%A9sultat-1020367/" TargetMode="External"/><Relationship Id="rId5" Type="http://schemas.openxmlformats.org/officeDocument/2006/relationships/image" Target="../media/image22.jpeg"/><Relationship Id="rId10" Type="http://schemas.microsoft.com/office/2007/relationships/hdphoto" Target="../media/hdphoto10.wdp"/><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jpe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5.png"/><Relationship Id="rId11" Type="http://schemas.openxmlformats.org/officeDocument/2006/relationships/hyperlink" Target="https://pixabay.com/fr/graphique-r%C3%A9sultat-1020367/" TargetMode="External"/><Relationship Id="rId5" Type="http://schemas.openxmlformats.org/officeDocument/2006/relationships/image" Target="../media/image22.jpeg"/><Relationship Id="rId10" Type="http://schemas.microsoft.com/office/2007/relationships/hdphoto" Target="../media/hdphoto10.wdp"/><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5.png"/><Relationship Id="rId11" Type="http://schemas.openxmlformats.org/officeDocument/2006/relationships/hyperlink" Target="https://pixabay.com/fr/graphique-r%C3%A9sultat-1020367/" TargetMode="External"/><Relationship Id="rId5" Type="http://schemas.openxmlformats.org/officeDocument/2006/relationships/image" Target="../media/image22.jpeg"/><Relationship Id="rId10" Type="http://schemas.microsoft.com/office/2007/relationships/hdphoto" Target="../media/hdphoto10.wdp"/><Relationship Id="rId4" Type="http://schemas.openxmlformats.org/officeDocument/2006/relationships/image" Target="../media/image21.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3.xml"/><Relationship Id="rId4" Type="http://schemas.openxmlformats.org/officeDocument/2006/relationships/hyperlink" Target="http://127.0.0.1:500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microsoft.com/office/2007/relationships/hdphoto" Target="../media/hdphoto2.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slide" Target="slide9.xml"/><Relationship Id="rId12" Type="http://schemas.openxmlformats.org/officeDocument/2006/relationships/image" Target="../media/image11.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9.png"/><Relationship Id="rId5" Type="http://schemas.openxmlformats.org/officeDocument/2006/relationships/image" Target="../media/image6.jpg"/><Relationship Id="rId15" Type="http://schemas.openxmlformats.org/officeDocument/2006/relationships/image" Target="../media/image12.png"/><Relationship Id="rId10" Type="http://schemas.openxmlformats.org/officeDocument/2006/relationships/slide" Target="slide10.xml"/><Relationship Id="rId4" Type="http://schemas.openxmlformats.org/officeDocument/2006/relationships/image" Target="../media/image5.png"/><Relationship Id="rId9" Type="http://schemas.openxmlformats.org/officeDocument/2006/relationships/image" Target="../media/image9.svg"/><Relationship Id="rId1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slide" Target="slide9.xml"/><Relationship Id="rId12" Type="http://schemas.openxmlformats.org/officeDocument/2006/relationships/image" Target="../media/image11.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9.png"/><Relationship Id="rId5" Type="http://schemas.openxmlformats.org/officeDocument/2006/relationships/image" Target="../media/image6.jpg"/><Relationship Id="rId10" Type="http://schemas.openxmlformats.org/officeDocument/2006/relationships/slide" Target="slide10.xml"/><Relationship Id="rId4" Type="http://schemas.openxmlformats.org/officeDocument/2006/relationships/image" Target="../media/image5.png"/><Relationship Id="rId9" Type="http://schemas.openxmlformats.org/officeDocument/2006/relationships/image" Target="../media/image9.svg"/><Relationship Id="rId1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slide" Target="slide9.xml"/><Relationship Id="rId12" Type="http://schemas.openxmlformats.org/officeDocument/2006/relationships/image" Target="../media/image11.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9.png"/><Relationship Id="rId5" Type="http://schemas.openxmlformats.org/officeDocument/2006/relationships/image" Target="../media/image7.png"/><Relationship Id="rId10" Type="http://schemas.openxmlformats.org/officeDocument/2006/relationships/slide" Target="slide10.xml"/><Relationship Id="rId4" Type="http://schemas.openxmlformats.org/officeDocument/2006/relationships/image" Target="../media/image5.png"/><Relationship Id="rId9" Type="http://schemas.openxmlformats.org/officeDocument/2006/relationships/image" Target="../media/image9.svg"/><Relationship Id="rId1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8.xml"/><Relationship Id="rId7" Type="http://schemas.microsoft.com/office/2007/relationships/hdphoto" Target="../media/hdphoto4.wdp"/><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4.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16.png"/><Relationship Id="rId4" Type="http://schemas.openxmlformats.org/officeDocument/2006/relationships/image" Target="../media/image13.png"/><Relationship Id="rId9" Type="http://schemas.microsoft.com/office/2007/relationships/hdphoto" Target="../media/hdphoto5.wdp"/></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9.xml"/><Relationship Id="rId7" Type="http://schemas.microsoft.com/office/2007/relationships/hdphoto" Target="../media/hdphoto8.wdp"/><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8.png"/><Relationship Id="rId5" Type="http://schemas.microsoft.com/office/2007/relationships/hdphoto" Target="../media/hdphoto7.wdp"/><Relationship Id="rId4" Type="http://schemas.openxmlformats.org/officeDocument/2006/relationships/image" Target="../media/image17.png"/><Relationship Id="rId9"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5E8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5AA1EB4-01FA-4DDB-A09A-FC467E18FBF8}"/>
              </a:ext>
            </a:extLst>
          </p:cNvPr>
          <p:cNvGrpSpPr/>
          <p:nvPr/>
        </p:nvGrpSpPr>
        <p:grpSpPr>
          <a:xfrm>
            <a:off x="1" y="35159"/>
            <a:ext cx="12191999" cy="6857999"/>
            <a:chOff x="0" y="0"/>
            <a:chExt cx="12191999" cy="6857999"/>
          </a:xfrm>
        </p:grpSpPr>
        <p:sp>
          <p:nvSpPr>
            <p:cNvPr id="26" name="Rectangle 25">
              <a:extLst>
                <a:ext uri="{FF2B5EF4-FFF2-40B4-BE49-F238E27FC236}">
                  <a16:creationId xmlns:a16="http://schemas.microsoft.com/office/drawing/2014/main" id="{B9D747DC-1FD3-4EB7-9827-1ABAF1B55AA5}"/>
                </a:ext>
              </a:extLst>
            </p:cNvPr>
            <p:cNvSpPr/>
            <p:nvPr/>
          </p:nvSpPr>
          <p:spPr>
            <a:xfrm>
              <a:off x="0" y="1"/>
              <a:ext cx="12191996" cy="6857996"/>
            </a:xfrm>
            <a:prstGeom prst="rect">
              <a:avLst/>
            </a:prstGeom>
            <a:pattFill prst="pct90">
              <a:fgClr>
                <a:srgbClr val="1E2E6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 name="Rectangle 1">
              <a:extLst>
                <a:ext uri="{FF2B5EF4-FFF2-40B4-BE49-F238E27FC236}">
                  <a16:creationId xmlns:a16="http://schemas.microsoft.com/office/drawing/2014/main" id="{9C8ABA68-97D2-46D9-BA93-B23D8949309F}"/>
                </a:ext>
              </a:extLst>
            </p:cNvPr>
            <p:cNvSpPr/>
            <p:nvPr/>
          </p:nvSpPr>
          <p:spPr>
            <a:xfrm>
              <a:off x="0" y="1"/>
              <a:ext cx="12191996" cy="6857996"/>
            </a:xfrm>
            <a:prstGeom prst="rect">
              <a:avLst/>
            </a:prstGeom>
            <a:gradFill>
              <a:gsLst>
                <a:gs pos="36000">
                  <a:srgbClr val="1E2E60">
                    <a:alpha val="90000"/>
                  </a:srgbClr>
                </a:gs>
                <a:gs pos="73000">
                  <a:srgbClr val="131A3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8" name="Freeform: Shape 27">
              <a:extLst>
                <a:ext uri="{FF2B5EF4-FFF2-40B4-BE49-F238E27FC236}">
                  <a16:creationId xmlns:a16="http://schemas.microsoft.com/office/drawing/2014/main" id="{0C426954-6464-48DD-8545-791B5FDA9158}"/>
                </a:ext>
              </a:extLst>
            </p:cNvPr>
            <p:cNvSpPr/>
            <p:nvPr/>
          </p:nvSpPr>
          <p:spPr>
            <a:xfrm flipH="1" flipV="1">
              <a:off x="0" y="0"/>
              <a:ext cx="6398193" cy="1816468"/>
            </a:xfrm>
            <a:custGeom>
              <a:avLst/>
              <a:gdLst>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726062 w 7605833"/>
                <a:gd name="connsiteY5" fmla="*/ 1371992 h 2739758"/>
                <a:gd name="connsiteX6" fmla="*/ 1183262 w 7605833"/>
                <a:gd name="connsiteY6" fmla="*/ 1086242 h 2739758"/>
                <a:gd name="connsiteX7" fmla="*/ 1221362 w 7605833"/>
                <a:gd name="connsiteY7" fmla="*/ 1048142 h 2739758"/>
                <a:gd name="connsiteX8" fmla="*/ 3221612 w 7605833"/>
                <a:gd name="connsiteY8" fmla="*/ 362342 h 2739758"/>
                <a:gd name="connsiteX9" fmla="*/ 5259962 w 7605833"/>
                <a:gd name="connsiteY9" fmla="*/ 724292 h 2739758"/>
                <a:gd name="connsiteX10" fmla="*/ 7450712 w 7605833"/>
                <a:gd name="connsiteY10"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726062 w 7605833"/>
                <a:gd name="connsiteY5" fmla="*/ 1371992 h 2739758"/>
                <a:gd name="connsiteX6" fmla="*/ 1183262 w 7605833"/>
                <a:gd name="connsiteY6" fmla="*/ 1086242 h 2739758"/>
                <a:gd name="connsiteX7" fmla="*/ 3221612 w 7605833"/>
                <a:gd name="connsiteY7" fmla="*/ 362342 h 2739758"/>
                <a:gd name="connsiteX8" fmla="*/ 5259962 w 7605833"/>
                <a:gd name="connsiteY8" fmla="*/ 724292 h 2739758"/>
                <a:gd name="connsiteX9" fmla="*/ 7450712 w 7605833"/>
                <a:gd name="connsiteY9"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183262 w 7605833"/>
                <a:gd name="connsiteY5" fmla="*/ 1086242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284862 w 7605833"/>
                <a:gd name="connsiteY5" fmla="*/ 1113234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284862 w 7605833"/>
                <a:gd name="connsiteY5" fmla="*/ 1113234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310262 w 7605833"/>
                <a:gd name="connsiteY5" fmla="*/ 1194211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310262 w 7605833"/>
                <a:gd name="connsiteY5" fmla="*/ 1194211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411862 w 7605833"/>
                <a:gd name="connsiteY5" fmla="*/ 1086242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411862 w 7605833"/>
                <a:gd name="connsiteY4" fmla="*/ 1086242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552539 w 7605833"/>
                <a:gd name="connsiteY4" fmla="*/ 1160990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552539 w 7605833"/>
                <a:gd name="connsiteY4" fmla="*/ 1160990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552539 w 7605833"/>
                <a:gd name="connsiteY4" fmla="*/ 1160990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482200 w 7605833"/>
                <a:gd name="connsiteY4" fmla="*/ 1123615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3 h 2739759"/>
                <a:gd name="connsiteX1" fmla="*/ 7605833 w 7605833"/>
                <a:gd name="connsiteY1" fmla="*/ 8228 h 2739759"/>
                <a:gd name="connsiteX2" fmla="*/ 7605833 w 7605833"/>
                <a:gd name="connsiteY2" fmla="*/ 2739759 h 2739759"/>
                <a:gd name="connsiteX3" fmla="*/ 0 w 7605833"/>
                <a:gd name="connsiteY3" fmla="*/ 2739759 h 2739759"/>
                <a:gd name="connsiteX4" fmla="*/ 1482200 w 7605833"/>
                <a:gd name="connsiteY4" fmla="*/ 1123616 h 2739759"/>
                <a:gd name="connsiteX5" fmla="*/ 3162997 w 7605833"/>
                <a:gd name="connsiteY5" fmla="*/ 387260 h 2739759"/>
                <a:gd name="connsiteX6" fmla="*/ 5259962 w 7605833"/>
                <a:gd name="connsiteY6" fmla="*/ 724293 h 2739759"/>
                <a:gd name="connsiteX7" fmla="*/ 7450712 w 7605833"/>
                <a:gd name="connsiteY7" fmla="*/ 393 h 27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833" h="2739759">
                  <a:moveTo>
                    <a:pt x="7450712" y="393"/>
                  </a:moveTo>
                  <a:lnTo>
                    <a:pt x="7605833" y="8228"/>
                  </a:lnTo>
                  <a:lnTo>
                    <a:pt x="7605833" y="2739759"/>
                  </a:lnTo>
                  <a:lnTo>
                    <a:pt x="0" y="2739759"/>
                  </a:lnTo>
                  <a:cubicBezTo>
                    <a:pt x="517513" y="2213503"/>
                    <a:pt x="765395" y="1737077"/>
                    <a:pt x="1482200" y="1123616"/>
                  </a:cubicBezTo>
                  <a:cubicBezTo>
                    <a:pt x="1884448" y="812075"/>
                    <a:pt x="2483547" y="447585"/>
                    <a:pt x="3162997" y="387260"/>
                  </a:cubicBezTo>
                  <a:cubicBezTo>
                    <a:pt x="3842447" y="326935"/>
                    <a:pt x="4545343" y="788771"/>
                    <a:pt x="5259962" y="724293"/>
                  </a:cubicBezTo>
                  <a:cubicBezTo>
                    <a:pt x="5974581" y="659815"/>
                    <a:pt x="6758562" y="-18657"/>
                    <a:pt x="7450712" y="393"/>
                  </a:cubicBezTo>
                  <a:close/>
                </a:path>
              </a:pathLst>
            </a:custGeom>
            <a:gradFill flip="none" rotWithShape="1">
              <a:gsLst>
                <a:gs pos="63000">
                  <a:srgbClr val="1D7197">
                    <a:alpha val="16000"/>
                  </a:srgbClr>
                </a:gs>
                <a:gs pos="1000">
                  <a:srgbClr val="20ADCE">
                    <a:alpha val="2000"/>
                  </a:srgbClr>
                </a:gs>
                <a:gs pos="100000">
                  <a:srgbClr val="17456B">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5" name="Freeform: Shape 24">
              <a:extLst>
                <a:ext uri="{FF2B5EF4-FFF2-40B4-BE49-F238E27FC236}">
                  <a16:creationId xmlns:a16="http://schemas.microsoft.com/office/drawing/2014/main" id="{46978765-15C9-4A73-AD26-F7397B5693BD}"/>
                </a:ext>
              </a:extLst>
            </p:cNvPr>
            <p:cNvSpPr/>
            <p:nvPr/>
          </p:nvSpPr>
          <p:spPr>
            <a:xfrm>
              <a:off x="0" y="2535330"/>
              <a:ext cx="12191996" cy="4322667"/>
            </a:xfrm>
            <a:custGeom>
              <a:avLst/>
              <a:gdLst>
                <a:gd name="connsiteX0" fmla="*/ 2111828 w 9339942"/>
                <a:gd name="connsiteY0" fmla="*/ 1769 h 3957614"/>
                <a:gd name="connsiteX1" fmla="*/ 6016171 w 9339942"/>
                <a:gd name="connsiteY1" fmla="*/ 1279027 h 3957614"/>
                <a:gd name="connsiteX2" fmla="*/ 8425542 w 9339942"/>
                <a:gd name="connsiteY2" fmla="*/ 466227 h 3957614"/>
                <a:gd name="connsiteX3" fmla="*/ 9042059 w 9339942"/>
                <a:gd name="connsiteY3" fmla="*/ 342402 h 3957614"/>
                <a:gd name="connsiteX4" fmla="*/ 9339942 w 9339942"/>
                <a:gd name="connsiteY4" fmla="*/ 277781 h 3957614"/>
                <a:gd name="connsiteX5" fmla="*/ 9339942 w 9339942"/>
                <a:gd name="connsiteY5" fmla="*/ 3957614 h 3957614"/>
                <a:gd name="connsiteX6" fmla="*/ 0 w 9339942"/>
                <a:gd name="connsiteY6" fmla="*/ 3957614 h 3957614"/>
                <a:gd name="connsiteX7" fmla="*/ 0 w 9339942"/>
                <a:gd name="connsiteY7" fmla="*/ 780821 h 3957614"/>
                <a:gd name="connsiteX8" fmla="*/ 29596 w 9339942"/>
                <a:gd name="connsiteY8" fmla="*/ 762749 h 3957614"/>
                <a:gd name="connsiteX9" fmla="*/ 2111828 w 9339942"/>
                <a:gd name="connsiteY9" fmla="*/ 1769 h 3957614"/>
                <a:gd name="connsiteX0" fmla="*/ 2111828 w 9339942"/>
                <a:gd name="connsiteY0" fmla="*/ 1769 h 3957614"/>
                <a:gd name="connsiteX1" fmla="*/ 6016171 w 9339942"/>
                <a:gd name="connsiteY1" fmla="*/ 1279027 h 3957614"/>
                <a:gd name="connsiteX2" fmla="*/ 8425542 w 9339942"/>
                <a:gd name="connsiteY2" fmla="*/ 466227 h 3957614"/>
                <a:gd name="connsiteX3" fmla="*/ 8994434 w 9339942"/>
                <a:gd name="connsiteY3" fmla="*/ 332877 h 3957614"/>
                <a:gd name="connsiteX4" fmla="*/ 9339942 w 9339942"/>
                <a:gd name="connsiteY4" fmla="*/ 277781 h 3957614"/>
                <a:gd name="connsiteX5" fmla="*/ 9339942 w 9339942"/>
                <a:gd name="connsiteY5" fmla="*/ 3957614 h 3957614"/>
                <a:gd name="connsiteX6" fmla="*/ 0 w 9339942"/>
                <a:gd name="connsiteY6" fmla="*/ 3957614 h 3957614"/>
                <a:gd name="connsiteX7" fmla="*/ 0 w 9339942"/>
                <a:gd name="connsiteY7" fmla="*/ 780821 h 3957614"/>
                <a:gd name="connsiteX8" fmla="*/ 29596 w 9339942"/>
                <a:gd name="connsiteY8" fmla="*/ 762749 h 3957614"/>
                <a:gd name="connsiteX9" fmla="*/ 2111828 w 9339942"/>
                <a:gd name="connsiteY9" fmla="*/ 1769 h 395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39942" h="3957614">
                  <a:moveTo>
                    <a:pt x="2111828" y="1769"/>
                  </a:moveTo>
                  <a:cubicBezTo>
                    <a:pt x="3181047" y="47731"/>
                    <a:pt x="4963885" y="1201617"/>
                    <a:pt x="6016171" y="1279027"/>
                  </a:cubicBezTo>
                  <a:cubicBezTo>
                    <a:pt x="7068457" y="1356437"/>
                    <a:pt x="7929165" y="623919"/>
                    <a:pt x="8425542" y="466227"/>
                  </a:cubicBezTo>
                  <a:cubicBezTo>
                    <a:pt x="8921919" y="308535"/>
                    <a:pt x="8779782" y="382619"/>
                    <a:pt x="8994434" y="332877"/>
                  </a:cubicBezTo>
                  <a:lnTo>
                    <a:pt x="9339942" y="277781"/>
                  </a:lnTo>
                  <a:lnTo>
                    <a:pt x="9339942" y="3957614"/>
                  </a:lnTo>
                  <a:lnTo>
                    <a:pt x="0" y="3957614"/>
                  </a:lnTo>
                  <a:lnTo>
                    <a:pt x="0" y="780821"/>
                  </a:lnTo>
                  <a:lnTo>
                    <a:pt x="29596" y="762749"/>
                  </a:lnTo>
                  <a:cubicBezTo>
                    <a:pt x="547461" y="444455"/>
                    <a:pt x="1309914" y="-32702"/>
                    <a:pt x="2111828" y="1769"/>
                  </a:cubicBezTo>
                  <a:close/>
                </a:path>
              </a:pathLst>
            </a:custGeom>
            <a:gradFill flip="none" rotWithShape="1">
              <a:gsLst>
                <a:gs pos="63000">
                  <a:srgbClr val="1D7197">
                    <a:alpha val="16000"/>
                  </a:srgbClr>
                </a:gs>
                <a:gs pos="1000">
                  <a:srgbClr val="20ADCE">
                    <a:alpha val="13000"/>
                  </a:srgbClr>
                </a:gs>
                <a:gs pos="100000">
                  <a:srgbClr val="17456B">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16" name="Group 15">
              <a:extLst>
                <a:ext uri="{FF2B5EF4-FFF2-40B4-BE49-F238E27FC236}">
                  <a16:creationId xmlns:a16="http://schemas.microsoft.com/office/drawing/2014/main" id="{A2B27B7B-AD20-46E7-970F-54FAD48EECC6}"/>
                </a:ext>
              </a:extLst>
            </p:cNvPr>
            <p:cNvGrpSpPr/>
            <p:nvPr/>
          </p:nvGrpSpPr>
          <p:grpSpPr>
            <a:xfrm>
              <a:off x="1" y="4042042"/>
              <a:ext cx="12191998" cy="2815957"/>
              <a:chOff x="283029" y="3828655"/>
              <a:chExt cx="9339943" cy="2739761"/>
            </a:xfrm>
          </p:grpSpPr>
          <p:sp>
            <p:nvSpPr>
              <p:cNvPr id="10" name="Freeform: Shape 9">
                <a:extLst>
                  <a:ext uri="{FF2B5EF4-FFF2-40B4-BE49-F238E27FC236}">
                    <a16:creationId xmlns:a16="http://schemas.microsoft.com/office/drawing/2014/main" id="{1DE225AC-9135-4760-9B23-A21214F96017}"/>
                  </a:ext>
                </a:extLst>
              </p:cNvPr>
              <p:cNvSpPr/>
              <p:nvPr/>
            </p:nvSpPr>
            <p:spPr>
              <a:xfrm>
                <a:off x="2017138" y="3828655"/>
                <a:ext cx="7605833" cy="2739759"/>
              </a:xfrm>
              <a:custGeom>
                <a:avLst/>
                <a:gdLst>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726062 w 7605833"/>
                  <a:gd name="connsiteY5" fmla="*/ 1371992 h 2739758"/>
                  <a:gd name="connsiteX6" fmla="*/ 1183262 w 7605833"/>
                  <a:gd name="connsiteY6" fmla="*/ 1086242 h 2739758"/>
                  <a:gd name="connsiteX7" fmla="*/ 1221362 w 7605833"/>
                  <a:gd name="connsiteY7" fmla="*/ 1048142 h 2739758"/>
                  <a:gd name="connsiteX8" fmla="*/ 3221612 w 7605833"/>
                  <a:gd name="connsiteY8" fmla="*/ 362342 h 2739758"/>
                  <a:gd name="connsiteX9" fmla="*/ 5259962 w 7605833"/>
                  <a:gd name="connsiteY9" fmla="*/ 724292 h 2739758"/>
                  <a:gd name="connsiteX10" fmla="*/ 7450712 w 7605833"/>
                  <a:gd name="connsiteY10"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726062 w 7605833"/>
                  <a:gd name="connsiteY5" fmla="*/ 1371992 h 2739758"/>
                  <a:gd name="connsiteX6" fmla="*/ 1183262 w 7605833"/>
                  <a:gd name="connsiteY6" fmla="*/ 1086242 h 2739758"/>
                  <a:gd name="connsiteX7" fmla="*/ 3221612 w 7605833"/>
                  <a:gd name="connsiteY7" fmla="*/ 362342 h 2739758"/>
                  <a:gd name="connsiteX8" fmla="*/ 5259962 w 7605833"/>
                  <a:gd name="connsiteY8" fmla="*/ 724292 h 2739758"/>
                  <a:gd name="connsiteX9" fmla="*/ 7450712 w 7605833"/>
                  <a:gd name="connsiteY9"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183262 w 7605833"/>
                  <a:gd name="connsiteY5" fmla="*/ 1086242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284862 w 7605833"/>
                  <a:gd name="connsiteY5" fmla="*/ 1113234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284862 w 7605833"/>
                  <a:gd name="connsiteY5" fmla="*/ 1113234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310262 w 7605833"/>
                  <a:gd name="connsiteY5" fmla="*/ 1194211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310262 w 7605833"/>
                  <a:gd name="connsiteY5" fmla="*/ 1194211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411862 w 7605833"/>
                  <a:gd name="connsiteY5" fmla="*/ 1086242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411862 w 7605833"/>
                  <a:gd name="connsiteY4" fmla="*/ 1086242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552539 w 7605833"/>
                  <a:gd name="connsiteY4" fmla="*/ 1160990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552539 w 7605833"/>
                  <a:gd name="connsiteY4" fmla="*/ 1160990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552539 w 7605833"/>
                  <a:gd name="connsiteY4" fmla="*/ 1160990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482200 w 7605833"/>
                  <a:gd name="connsiteY4" fmla="*/ 1123615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3 h 2739759"/>
                  <a:gd name="connsiteX1" fmla="*/ 7605833 w 7605833"/>
                  <a:gd name="connsiteY1" fmla="*/ 8228 h 2739759"/>
                  <a:gd name="connsiteX2" fmla="*/ 7605833 w 7605833"/>
                  <a:gd name="connsiteY2" fmla="*/ 2739759 h 2739759"/>
                  <a:gd name="connsiteX3" fmla="*/ 0 w 7605833"/>
                  <a:gd name="connsiteY3" fmla="*/ 2739759 h 2739759"/>
                  <a:gd name="connsiteX4" fmla="*/ 1482200 w 7605833"/>
                  <a:gd name="connsiteY4" fmla="*/ 1123616 h 2739759"/>
                  <a:gd name="connsiteX5" fmla="*/ 3162997 w 7605833"/>
                  <a:gd name="connsiteY5" fmla="*/ 387260 h 2739759"/>
                  <a:gd name="connsiteX6" fmla="*/ 5259962 w 7605833"/>
                  <a:gd name="connsiteY6" fmla="*/ 724293 h 2739759"/>
                  <a:gd name="connsiteX7" fmla="*/ 7450712 w 7605833"/>
                  <a:gd name="connsiteY7" fmla="*/ 393 h 27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833" h="2739759">
                    <a:moveTo>
                      <a:pt x="7450712" y="393"/>
                    </a:moveTo>
                    <a:lnTo>
                      <a:pt x="7605833" y="8228"/>
                    </a:lnTo>
                    <a:lnTo>
                      <a:pt x="7605833" y="2739759"/>
                    </a:lnTo>
                    <a:lnTo>
                      <a:pt x="0" y="2739759"/>
                    </a:lnTo>
                    <a:cubicBezTo>
                      <a:pt x="517513" y="2213503"/>
                      <a:pt x="765395" y="1737077"/>
                      <a:pt x="1482200" y="1123616"/>
                    </a:cubicBezTo>
                    <a:cubicBezTo>
                      <a:pt x="1884448" y="812075"/>
                      <a:pt x="2483547" y="447585"/>
                      <a:pt x="3162997" y="387260"/>
                    </a:cubicBezTo>
                    <a:cubicBezTo>
                      <a:pt x="3842447" y="326935"/>
                      <a:pt x="4545343" y="788771"/>
                      <a:pt x="5259962" y="724293"/>
                    </a:cubicBezTo>
                    <a:cubicBezTo>
                      <a:pt x="5974581" y="659815"/>
                      <a:pt x="6758562" y="-18657"/>
                      <a:pt x="7450712" y="393"/>
                    </a:cubicBezTo>
                    <a:close/>
                  </a:path>
                </a:pathLst>
              </a:custGeom>
              <a:gradFill flip="none" rotWithShape="1">
                <a:gsLst>
                  <a:gs pos="63000">
                    <a:srgbClr val="1D7197">
                      <a:alpha val="52000"/>
                    </a:srgbClr>
                  </a:gs>
                  <a:gs pos="1000">
                    <a:srgbClr val="20ADCE">
                      <a:alpha val="71000"/>
                    </a:srgbClr>
                  </a:gs>
                  <a:gs pos="100000">
                    <a:srgbClr val="17456B">
                      <a:alpha val="5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6" name="Freeform: Shape 5">
                <a:extLst>
                  <a:ext uri="{FF2B5EF4-FFF2-40B4-BE49-F238E27FC236}">
                    <a16:creationId xmlns:a16="http://schemas.microsoft.com/office/drawing/2014/main" id="{74A69292-6D9F-4DF7-BB24-F9091620AE67}"/>
                  </a:ext>
                </a:extLst>
              </p:cNvPr>
              <p:cNvSpPr/>
              <p:nvPr/>
            </p:nvSpPr>
            <p:spPr>
              <a:xfrm>
                <a:off x="283029" y="4257907"/>
                <a:ext cx="9339943" cy="2310509"/>
              </a:xfrm>
              <a:custGeom>
                <a:avLst/>
                <a:gdLst>
                  <a:gd name="connsiteX0" fmla="*/ 2249555 w 9339943"/>
                  <a:gd name="connsiteY0" fmla="*/ 3035 h 2653458"/>
                  <a:gd name="connsiteX1" fmla="*/ 4753428 w 9339943"/>
                  <a:gd name="connsiteY1" fmla="*/ 1252128 h 2653458"/>
                  <a:gd name="connsiteX2" fmla="*/ 6640285 w 9339943"/>
                  <a:gd name="connsiteY2" fmla="*/ 947328 h 2653458"/>
                  <a:gd name="connsiteX3" fmla="*/ 8164285 w 9339943"/>
                  <a:gd name="connsiteY3" fmla="*/ 1789156 h 2653458"/>
                  <a:gd name="connsiteX4" fmla="*/ 9301503 w 9339943"/>
                  <a:gd name="connsiteY4" fmla="*/ 1172412 h 2653458"/>
                  <a:gd name="connsiteX5" fmla="*/ 9339943 w 9339943"/>
                  <a:gd name="connsiteY5" fmla="*/ 1148036 h 2653458"/>
                  <a:gd name="connsiteX6" fmla="*/ 9339943 w 9339943"/>
                  <a:gd name="connsiteY6" fmla="*/ 2653458 h 2653458"/>
                  <a:gd name="connsiteX7" fmla="*/ 0 w 9339943"/>
                  <a:gd name="connsiteY7" fmla="*/ 2653458 h 2653458"/>
                  <a:gd name="connsiteX8" fmla="*/ 0 w 9339943"/>
                  <a:gd name="connsiteY8" fmla="*/ 1235238 h 2653458"/>
                  <a:gd name="connsiteX9" fmla="*/ 119969 w 9339943"/>
                  <a:gd name="connsiteY9" fmla="*/ 1124958 h 2653458"/>
                  <a:gd name="connsiteX10" fmla="*/ 2082800 w 9339943"/>
                  <a:gd name="connsiteY10" fmla="*/ 3899 h 2653458"/>
                  <a:gd name="connsiteX11" fmla="*/ 2249555 w 9339943"/>
                  <a:gd name="connsiteY11" fmla="*/ 3035 h 265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39943" h="2653458">
                    <a:moveTo>
                      <a:pt x="2249555" y="3035"/>
                    </a:moveTo>
                    <a:cubicBezTo>
                      <a:pt x="3091089" y="66464"/>
                      <a:pt x="4041321" y="1104718"/>
                      <a:pt x="4753428" y="1252128"/>
                    </a:cubicBezTo>
                    <a:cubicBezTo>
                      <a:pt x="5513009" y="1409366"/>
                      <a:pt x="6071809" y="857823"/>
                      <a:pt x="6640285" y="947328"/>
                    </a:cubicBezTo>
                    <a:cubicBezTo>
                      <a:pt x="7208761" y="1036833"/>
                      <a:pt x="7668379" y="1777061"/>
                      <a:pt x="8164285" y="1789156"/>
                    </a:cubicBezTo>
                    <a:cubicBezTo>
                      <a:pt x="8536215" y="1798227"/>
                      <a:pt x="8957129" y="1401806"/>
                      <a:pt x="9301503" y="1172412"/>
                    </a:cubicBezTo>
                    <a:lnTo>
                      <a:pt x="9339943" y="1148036"/>
                    </a:lnTo>
                    <a:lnTo>
                      <a:pt x="9339943" y="2653458"/>
                    </a:lnTo>
                    <a:lnTo>
                      <a:pt x="0" y="2653458"/>
                    </a:lnTo>
                    <a:lnTo>
                      <a:pt x="0" y="1235238"/>
                    </a:lnTo>
                    <a:lnTo>
                      <a:pt x="119969" y="1124958"/>
                    </a:lnTo>
                    <a:cubicBezTo>
                      <a:pt x="770164" y="542061"/>
                      <a:pt x="1422400" y="63770"/>
                      <a:pt x="2082800" y="3899"/>
                    </a:cubicBezTo>
                    <a:cubicBezTo>
                      <a:pt x="2137834" y="-1090"/>
                      <a:pt x="2193453" y="-1194"/>
                      <a:pt x="2249555" y="3035"/>
                    </a:cubicBezTo>
                    <a:close/>
                  </a:path>
                </a:pathLst>
              </a:custGeom>
              <a:gradFill flip="none" rotWithShape="1">
                <a:gsLst>
                  <a:gs pos="12000">
                    <a:srgbClr val="AFE6F3">
                      <a:alpha val="79000"/>
                    </a:srgbClr>
                  </a:gs>
                  <a:gs pos="52000">
                    <a:srgbClr val="20ADCE">
                      <a:alpha val="54000"/>
                    </a:srgbClr>
                  </a:gs>
                  <a:gs pos="100000">
                    <a:srgbClr val="1D7197">
                      <a:alpha val="40000"/>
                    </a:srgbClr>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7" name="Freeform: Shape 26">
              <a:extLst>
                <a:ext uri="{FF2B5EF4-FFF2-40B4-BE49-F238E27FC236}">
                  <a16:creationId xmlns:a16="http://schemas.microsoft.com/office/drawing/2014/main" id="{35E0C9D5-C84C-4D26-9289-8B2B076612DF}"/>
                </a:ext>
              </a:extLst>
            </p:cNvPr>
            <p:cNvSpPr/>
            <p:nvPr/>
          </p:nvSpPr>
          <p:spPr>
            <a:xfrm flipV="1">
              <a:off x="2263640" y="1"/>
              <a:ext cx="9928358" cy="2680922"/>
            </a:xfrm>
            <a:custGeom>
              <a:avLst/>
              <a:gdLst>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726062 w 7605833"/>
                <a:gd name="connsiteY5" fmla="*/ 1371992 h 2739758"/>
                <a:gd name="connsiteX6" fmla="*/ 1183262 w 7605833"/>
                <a:gd name="connsiteY6" fmla="*/ 1086242 h 2739758"/>
                <a:gd name="connsiteX7" fmla="*/ 1221362 w 7605833"/>
                <a:gd name="connsiteY7" fmla="*/ 1048142 h 2739758"/>
                <a:gd name="connsiteX8" fmla="*/ 3221612 w 7605833"/>
                <a:gd name="connsiteY8" fmla="*/ 362342 h 2739758"/>
                <a:gd name="connsiteX9" fmla="*/ 5259962 w 7605833"/>
                <a:gd name="connsiteY9" fmla="*/ 724292 h 2739758"/>
                <a:gd name="connsiteX10" fmla="*/ 7450712 w 7605833"/>
                <a:gd name="connsiteY10"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726062 w 7605833"/>
                <a:gd name="connsiteY5" fmla="*/ 1371992 h 2739758"/>
                <a:gd name="connsiteX6" fmla="*/ 1183262 w 7605833"/>
                <a:gd name="connsiteY6" fmla="*/ 1086242 h 2739758"/>
                <a:gd name="connsiteX7" fmla="*/ 3221612 w 7605833"/>
                <a:gd name="connsiteY7" fmla="*/ 362342 h 2739758"/>
                <a:gd name="connsiteX8" fmla="*/ 5259962 w 7605833"/>
                <a:gd name="connsiteY8" fmla="*/ 724292 h 2739758"/>
                <a:gd name="connsiteX9" fmla="*/ 7450712 w 7605833"/>
                <a:gd name="connsiteY9"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183262 w 7605833"/>
                <a:gd name="connsiteY5" fmla="*/ 1086242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284862 w 7605833"/>
                <a:gd name="connsiteY5" fmla="*/ 1113234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284862 w 7605833"/>
                <a:gd name="connsiteY5" fmla="*/ 1113234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310262 w 7605833"/>
                <a:gd name="connsiteY5" fmla="*/ 1194211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310262 w 7605833"/>
                <a:gd name="connsiteY5" fmla="*/ 1194211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411862 w 7605833"/>
                <a:gd name="connsiteY5" fmla="*/ 1086242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411862 w 7605833"/>
                <a:gd name="connsiteY4" fmla="*/ 1086242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552539 w 7605833"/>
                <a:gd name="connsiteY4" fmla="*/ 1160990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552539 w 7605833"/>
                <a:gd name="connsiteY4" fmla="*/ 1160990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552539 w 7605833"/>
                <a:gd name="connsiteY4" fmla="*/ 1160990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482200 w 7605833"/>
                <a:gd name="connsiteY4" fmla="*/ 1123615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3 h 2739759"/>
                <a:gd name="connsiteX1" fmla="*/ 7605833 w 7605833"/>
                <a:gd name="connsiteY1" fmla="*/ 8228 h 2739759"/>
                <a:gd name="connsiteX2" fmla="*/ 7605833 w 7605833"/>
                <a:gd name="connsiteY2" fmla="*/ 2739759 h 2739759"/>
                <a:gd name="connsiteX3" fmla="*/ 0 w 7605833"/>
                <a:gd name="connsiteY3" fmla="*/ 2739759 h 2739759"/>
                <a:gd name="connsiteX4" fmla="*/ 1482200 w 7605833"/>
                <a:gd name="connsiteY4" fmla="*/ 1123616 h 2739759"/>
                <a:gd name="connsiteX5" fmla="*/ 3162997 w 7605833"/>
                <a:gd name="connsiteY5" fmla="*/ 387260 h 2739759"/>
                <a:gd name="connsiteX6" fmla="*/ 5259962 w 7605833"/>
                <a:gd name="connsiteY6" fmla="*/ 724293 h 2739759"/>
                <a:gd name="connsiteX7" fmla="*/ 7450712 w 7605833"/>
                <a:gd name="connsiteY7" fmla="*/ 393 h 27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833" h="2739759">
                  <a:moveTo>
                    <a:pt x="7450712" y="393"/>
                  </a:moveTo>
                  <a:lnTo>
                    <a:pt x="7605833" y="8228"/>
                  </a:lnTo>
                  <a:lnTo>
                    <a:pt x="7605833" y="2739759"/>
                  </a:lnTo>
                  <a:lnTo>
                    <a:pt x="0" y="2739759"/>
                  </a:lnTo>
                  <a:cubicBezTo>
                    <a:pt x="517513" y="2213503"/>
                    <a:pt x="765395" y="1737077"/>
                    <a:pt x="1482200" y="1123616"/>
                  </a:cubicBezTo>
                  <a:cubicBezTo>
                    <a:pt x="1884448" y="812075"/>
                    <a:pt x="2483547" y="447585"/>
                    <a:pt x="3162997" y="387260"/>
                  </a:cubicBezTo>
                  <a:cubicBezTo>
                    <a:pt x="3842447" y="326935"/>
                    <a:pt x="4545343" y="788771"/>
                    <a:pt x="5259962" y="724293"/>
                  </a:cubicBezTo>
                  <a:cubicBezTo>
                    <a:pt x="5974581" y="659815"/>
                    <a:pt x="6758562" y="-18657"/>
                    <a:pt x="7450712" y="393"/>
                  </a:cubicBezTo>
                  <a:close/>
                </a:path>
              </a:pathLst>
            </a:custGeom>
            <a:gradFill flip="none" rotWithShape="1">
              <a:gsLst>
                <a:gs pos="63000">
                  <a:srgbClr val="1D7197">
                    <a:alpha val="16000"/>
                  </a:srgbClr>
                </a:gs>
                <a:gs pos="1000">
                  <a:srgbClr val="20ADCE">
                    <a:alpha val="2000"/>
                  </a:srgbClr>
                </a:gs>
                <a:gs pos="100000">
                  <a:srgbClr val="17456B">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14" name="TextBox 13">
            <a:extLst>
              <a:ext uri="{FF2B5EF4-FFF2-40B4-BE49-F238E27FC236}">
                <a16:creationId xmlns:a16="http://schemas.microsoft.com/office/drawing/2014/main" id="{7AA37A55-04C9-4653-9F34-5CE49170E1C4}"/>
              </a:ext>
            </a:extLst>
          </p:cNvPr>
          <p:cNvSpPr txBox="1"/>
          <p:nvPr/>
        </p:nvSpPr>
        <p:spPr>
          <a:xfrm>
            <a:off x="2453850" y="2647611"/>
            <a:ext cx="6944149" cy="2303836"/>
          </a:xfrm>
          <a:prstGeom prst="rect">
            <a:avLst/>
          </a:prstGeom>
          <a:noFill/>
        </p:spPr>
        <p:txBody>
          <a:bodyPr wrap="square" lIns="0" tIns="0" rIns="0" bIns="0" rtlCol="0">
            <a:spAutoFit/>
          </a:bodyPr>
          <a:lstStyle/>
          <a:p>
            <a:pPr algn="ctr">
              <a:lnSpc>
                <a:spcPct val="107000"/>
              </a:lnSpc>
              <a:spcAft>
                <a:spcPts val="800"/>
              </a:spcAft>
            </a:pPr>
            <a:r>
              <a:rPr lang="fr-FR" sz="3600" dirty="0">
                <a:solidFill>
                  <a:schemeClr val="accent5">
                    <a:lumMod val="20000"/>
                    <a:lumOff val="80000"/>
                  </a:schemeClr>
                </a:solidFill>
                <a:effectLst>
                  <a:reflection blurRad="6350" stA="53000" endA="300" endPos="35500" dir="5400000" sy="-90000" algn="bl"/>
                </a:effectLst>
                <a:latin typeface="Algerian" panose="04020705040A02060702" pitchFamily="82" charset="0"/>
                <a:ea typeface="Calibri" panose="020F0502020204030204" pitchFamily="34" charset="0"/>
                <a:cs typeface="Times New Roman" panose="02020603050405020304" pitchFamily="18" charset="0"/>
              </a:rPr>
              <a:t>Location des appartements de Nouakchott</a:t>
            </a:r>
            <a:endParaRPr lang="fr-FR" sz="3600" dirty="0">
              <a:solidFill>
                <a:schemeClr val="accent5">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600" b="1" i="0" u="none" strike="noStrike" kern="1200" cap="none" normalizeH="0" baseline="0" noProof="0" dirty="0">
              <a:ln>
                <a:noFill/>
              </a:ln>
              <a:solidFill>
                <a:prstClr val="white"/>
              </a:solidFill>
              <a:effectLst/>
              <a:uLnTx/>
              <a:uFillTx/>
              <a:cs typeface="+mn-ea"/>
              <a:sym typeface="+mn-lt"/>
            </a:endParaRPr>
          </a:p>
        </p:txBody>
      </p:sp>
      <p:cxnSp>
        <p:nvCxnSpPr>
          <p:cNvPr id="23" name="Straight Connector 20">
            <a:extLst>
              <a:ext uri="{FF2B5EF4-FFF2-40B4-BE49-F238E27FC236}">
                <a16:creationId xmlns:a16="http://schemas.microsoft.com/office/drawing/2014/main" id="{04769C94-E40B-4A49-97B7-509296DDB41C}"/>
              </a:ext>
            </a:extLst>
          </p:cNvPr>
          <p:cNvCxnSpPr>
            <a:cxnSpLocks/>
          </p:cNvCxnSpPr>
          <p:nvPr/>
        </p:nvCxnSpPr>
        <p:spPr>
          <a:xfrm>
            <a:off x="3843788" y="4045702"/>
            <a:ext cx="4164272"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9" name="Oval 27">
            <a:extLst>
              <a:ext uri="{FF2B5EF4-FFF2-40B4-BE49-F238E27FC236}">
                <a16:creationId xmlns:a16="http://schemas.microsoft.com/office/drawing/2014/main" id="{591E6085-DB0F-4CA4-9851-AFF4EF4BBC91}"/>
              </a:ext>
            </a:extLst>
          </p:cNvPr>
          <p:cNvSpPr/>
          <p:nvPr/>
        </p:nvSpPr>
        <p:spPr>
          <a:xfrm>
            <a:off x="804003" y="3122113"/>
            <a:ext cx="393408" cy="393408"/>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cs typeface="+mn-ea"/>
              <a:sym typeface="+mn-lt"/>
            </a:endParaRPr>
          </a:p>
        </p:txBody>
      </p:sp>
      <p:cxnSp>
        <p:nvCxnSpPr>
          <p:cNvPr id="30" name="Straight Arrow Connector 35">
            <a:extLst>
              <a:ext uri="{FF2B5EF4-FFF2-40B4-BE49-F238E27FC236}">
                <a16:creationId xmlns:a16="http://schemas.microsoft.com/office/drawing/2014/main" id="{2B35D71C-6FC7-4C79-8816-E3D776B6E597}"/>
              </a:ext>
            </a:extLst>
          </p:cNvPr>
          <p:cNvCxnSpPr>
            <a:cxnSpLocks/>
          </p:cNvCxnSpPr>
          <p:nvPr/>
        </p:nvCxnSpPr>
        <p:spPr>
          <a:xfrm>
            <a:off x="892695" y="3318817"/>
            <a:ext cx="216024" cy="0"/>
          </a:xfrm>
          <a:prstGeom prst="straightConnector1">
            <a:avLst/>
          </a:prstGeom>
          <a:noFill/>
          <a:ln w="6350" cap="flat" cmpd="sng" algn="ctr">
            <a:solidFill>
              <a:srgbClr val="1E2E60"/>
            </a:solidFill>
            <a:prstDash val="solid"/>
            <a:miter lim="800000"/>
            <a:tailEnd type="arrow" w="sm" len="sm"/>
          </a:ln>
          <a:effectLst/>
        </p:spPr>
      </p:cxnSp>
      <p:sp>
        <p:nvSpPr>
          <p:cNvPr id="31" name="Oval 27">
            <a:extLst>
              <a:ext uri="{FF2B5EF4-FFF2-40B4-BE49-F238E27FC236}">
                <a16:creationId xmlns:a16="http://schemas.microsoft.com/office/drawing/2014/main" id="{B39C8585-C6B4-4515-B407-062CEE0C0464}"/>
              </a:ext>
            </a:extLst>
          </p:cNvPr>
          <p:cNvSpPr/>
          <p:nvPr/>
        </p:nvSpPr>
        <p:spPr>
          <a:xfrm>
            <a:off x="11102601" y="3251562"/>
            <a:ext cx="393408" cy="393408"/>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cs typeface="+mn-ea"/>
              <a:sym typeface="+mn-lt"/>
            </a:endParaRPr>
          </a:p>
        </p:txBody>
      </p:sp>
      <p:cxnSp>
        <p:nvCxnSpPr>
          <p:cNvPr id="32" name="Straight Arrow Connector 35">
            <a:extLst>
              <a:ext uri="{FF2B5EF4-FFF2-40B4-BE49-F238E27FC236}">
                <a16:creationId xmlns:a16="http://schemas.microsoft.com/office/drawing/2014/main" id="{41AB72DB-491E-4257-BE81-9C1FBF83C835}"/>
              </a:ext>
            </a:extLst>
          </p:cNvPr>
          <p:cNvCxnSpPr>
            <a:cxnSpLocks/>
          </p:cNvCxnSpPr>
          <p:nvPr/>
        </p:nvCxnSpPr>
        <p:spPr>
          <a:xfrm>
            <a:off x="11191293" y="3448266"/>
            <a:ext cx="216024" cy="0"/>
          </a:xfrm>
          <a:prstGeom prst="straightConnector1">
            <a:avLst/>
          </a:prstGeom>
          <a:noFill/>
          <a:ln w="6350" cap="flat" cmpd="sng" algn="ctr">
            <a:solidFill>
              <a:srgbClr val="1E2E60"/>
            </a:solidFill>
            <a:prstDash val="solid"/>
            <a:miter lim="800000"/>
            <a:tailEnd type="arrow" w="sm" len="sm"/>
          </a:ln>
          <a:effectLst/>
        </p:spPr>
      </p:cxnSp>
      <p:pic>
        <p:nvPicPr>
          <p:cNvPr id="9" name="Image 8">
            <a:extLst>
              <a:ext uri="{FF2B5EF4-FFF2-40B4-BE49-F238E27FC236}">
                <a16:creationId xmlns:a16="http://schemas.microsoft.com/office/drawing/2014/main" id="{525E37A3-3733-8856-D48A-BD6F7ED6303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85237" y="203734"/>
            <a:ext cx="1412111" cy="1231827"/>
          </a:xfrm>
          <a:prstGeom prst="rect">
            <a:avLst/>
          </a:prstGeom>
          <a:noFill/>
          <a:ln>
            <a:noFill/>
          </a:ln>
        </p:spPr>
      </p:pic>
      <p:pic>
        <p:nvPicPr>
          <p:cNvPr id="11" name="Image 10">
            <a:extLst>
              <a:ext uri="{FF2B5EF4-FFF2-40B4-BE49-F238E27FC236}">
                <a16:creationId xmlns:a16="http://schemas.microsoft.com/office/drawing/2014/main" id="{7D7D3D22-5D3B-E9FA-EB59-BEF57E65E5D0}"/>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96757" l="893" r="93750">
                        <a14:foregroundMark x1="77763" y1="79459" x2="77584" y2="79960"/>
                        <a14:foregroundMark x1="77956" y1="78919" x2="77763" y2="79459"/>
                        <a14:foregroundMark x1="78149" y1="78378" x2="77956" y2="78919"/>
                        <a14:foregroundMark x1="78342" y1="77838" x2="78149" y2="78378"/>
                        <a14:foregroundMark x1="78535" y1="77297" x2="78342" y2="77838"/>
                        <a14:foregroundMark x1="79446" y1="74746" x2="78535" y2="77297"/>
                        <a14:foregroundMark x1="87016" y1="53550" x2="82650" y2="65775"/>
                        <a14:foregroundMark x1="55592" y1="92726" x2="51664" y2="94068"/>
                        <a14:foregroundMark x1="65951" y1="89189" x2="56727" y2="92339"/>
                        <a14:foregroundMark x1="67532" y1="88649" x2="65951" y2="89189"/>
                        <a14:foregroundMark x1="69116" y1="88108" x2="67532" y2="88649"/>
                        <a14:foregroundMark x1="71315" y1="87357" x2="69116" y2="88108"/>
                        <a14:foregroundMark x1="74102" y1="86405" x2="73381" y2="86651"/>
                        <a14:foregroundMark x1="35268" y1="93514" x2="15657" y2="77684"/>
                        <a14:foregroundMark x1="35697" y1="93860" x2="35268" y2="93514"/>
                        <a14:foregroundMark x1="31450" y1="5822" x2="32630" y2="4863"/>
                        <a14:foregroundMark x1="28365" y1="8330" x2="28799" y2="7977"/>
                        <a14:foregroundMark x1="18299" y1="16513" x2="22972" y2="12714"/>
                        <a14:foregroundMark x1="48107" y1="28" x2="48661" y2="0"/>
                        <a14:foregroundMark x1="38817" y1="497" x2="40714" y2="401"/>
                        <a14:foregroundMark x1="82320" y1="0" x2="80970" y2="0"/>
                        <a14:foregroundMark x1="55596" y1="96757" x2="54911" y2="97297"/>
                        <a14:foregroundMark x1="56966" y1="95676" x2="55596" y2="96757"/>
                        <a14:foregroundMark x1="57091" y1="95577" x2="56966" y2="95676"/>
                        <a14:foregroundMark x1="58337" y1="94595" x2="58038" y2="94831"/>
                        <a14:foregroundMark x1="59023" y1="94054" x2="58337" y2="94595"/>
                        <a14:foregroundMark x1="65190" y1="89189" x2="59023" y2="94054"/>
                        <a14:foregroundMark x1="65874" y1="88649" x2="65190" y2="89189"/>
                        <a14:foregroundMark x1="66560" y1="88108" x2="65874" y2="88649"/>
                        <a14:foregroundMark x1="67930" y1="87027" x2="66560" y2="88108"/>
                        <a14:foregroundMark x1="69300" y1="85946" x2="67930" y2="87027"/>
                        <a14:foregroundMark x1="69906" y1="85468" x2="69300" y2="85946"/>
                        <a14:foregroundMark x1="72142" y1="83704" x2="71538" y2="84181"/>
                        <a14:foregroundMark x1="77523" y1="79459" x2="77330" y2="79611"/>
                        <a14:foregroundMark x1="78207" y1="78919" x2="77523" y2="79459"/>
                        <a14:foregroundMark x1="78894" y1="78378" x2="78207" y2="78919"/>
                        <a14:foregroundMark x1="79221" y1="78120" x2="78894" y2="78378"/>
                        <a14:foregroundMark x1="29911" y1="1081" x2="30595" y2="994"/>
                        <a14:foregroundMark x1="50914" y1="1040" x2="49107" y2="1081"/>
                        <a14:foregroundMark x1="60694" y1="821" x2="58823" y2="863"/>
                        <a14:foregroundMark x1="1664" y1="0" x2="893" y2="0"/>
                        <a14:foregroundMark x1="87769" y1="1622" x2="91518" y2="1622"/>
                        <a14:backgroundMark x1="93750" y1="27027" x2="93750" y2="27027"/>
                        <a14:backgroundMark x1="93304" y1="42703" x2="93304" y2="42703"/>
                        <a14:backgroundMark x1="94196" y1="46486" x2="94196" y2="46486"/>
                        <a14:backgroundMark x1="97768" y1="13514" x2="97321" y2="11892"/>
                        <a14:backgroundMark x1="94196" y1="9189" x2="94196" y2="9189"/>
                        <a14:backgroundMark x1="90625" y1="4324" x2="91964" y2="48108"/>
                        <a14:backgroundMark x1="91964" y1="48108" x2="95089" y2="5405"/>
                        <a14:backgroundMark x1="95089" y1="5405" x2="96875" y2="51892"/>
                        <a14:backgroundMark x1="96875" y1="51892" x2="96875" y2="6486"/>
                        <a14:backgroundMark x1="96875" y1="6486" x2="98661" y2="61081"/>
                        <a14:backgroundMark x1="98661" y1="61081" x2="95089" y2="75135"/>
                        <a14:backgroundMark x1="90179" y1="2162" x2="90179" y2="2162"/>
                        <a14:backgroundMark x1="91518" y1="2162" x2="91518" y2="2162"/>
                        <a14:backgroundMark x1="88393" y1="541" x2="88393" y2="541"/>
                        <a14:backgroundMark x1="88393" y1="2703" x2="88393" y2="2703"/>
                        <a14:backgroundMark x1="87500" y1="1081" x2="82589" y2="541"/>
                        <a14:backgroundMark x1="81250" y1="541" x2="60268" y2="0"/>
                        <a14:backgroundMark x1="24554" y1="1081" x2="2232" y2="1081"/>
                        <a14:backgroundMark x1="7143" y1="10270" x2="5357" y2="55676"/>
                        <a14:backgroundMark x1="5357" y1="55676" x2="12946" y2="78919"/>
                        <a14:backgroundMark x1="33482" y1="97838" x2="48661" y2="99459"/>
                        <a14:backgroundMark x1="90625" y1="72973" x2="85268" y2="80000"/>
                        <a14:backgroundMark x1="80357" y1="83784" x2="74554" y2="87027"/>
                        <a14:backgroundMark x1="50893" y1="1081" x2="54464" y2="1081"/>
                        <a14:backgroundMark x1="58929" y1="1081" x2="52232" y2="0"/>
                        <a14:backgroundMark x1="48661" y1="1081" x2="41071" y2="1081"/>
                        <a14:backgroundMark x1="38839" y1="541" x2="30357" y2="541"/>
                        <a14:backgroundMark x1="28125" y1="0" x2="24554" y2="541"/>
                        <a14:backgroundMark x1="88839" y1="1081" x2="88839" y2="1081"/>
                        <a14:backgroundMark x1="89732" y1="2703" x2="89732" y2="2703"/>
                        <a14:backgroundMark x1="82143" y1="77838" x2="82143" y2="77838"/>
                        <a14:backgroundMark x1="81250" y1="77297" x2="81250" y2="77297"/>
                        <a14:backgroundMark x1="79911" y1="78919" x2="79911" y2="78919"/>
                        <a14:backgroundMark x1="79018" y1="80541" x2="79018" y2="80541"/>
                        <a14:backgroundMark x1="78125" y1="81081" x2="82143" y2="77297"/>
                        <a14:backgroundMark x1="73661" y1="87027" x2="71875" y2="88108"/>
                        <a14:backgroundMark x1="70089" y1="88649" x2="70089" y2="88649"/>
                        <a14:backgroundMark x1="55804" y1="97297" x2="55804" y2="97297"/>
                        <a14:backgroundMark x1="57143" y1="96757" x2="57143" y2="96757"/>
                        <a14:backgroundMark x1="58482" y1="95676" x2="57143" y2="95676"/>
                        <a14:backgroundMark x1="55357" y1="96757" x2="55357" y2="96757"/>
                        <a14:backgroundMark x1="55804" y1="95676" x2="55804" y2="95676"/>
                        <a14:backgroundMark x1="59375" y1="94595" x2="59375" y2="94595"/>
                        <a14:backgroundMark x1="58482" y1="95135" x2="58482" y2="95135"/>
                        <a14:backgroundMark x1="56696" y1="95135" x2="56696" y2="95135"/>
                        <a14:backgroundMark x1="61161" y1="94054" x2="61161" y2="94054"/>
                        <a14:backgroundMark x1="70982" y1="88108" x2="70982" y2="88108"/>
                        <a14:backgroundMark x1="73214" y1="85946" x2="73214" y2="85946"/>
                        <a14:backgroundMark x1="74107" y1="85405" x2="74107" y2="85405"/>
                        <a14:backgroundMark x1="79018" y1="79459" x2="79018" y2="79459"/>
                        <a14:backgroundMark x1="79464" y1="78378" x2="79464" y2="78378"/>
                        <a14:backgroundMark x1="78125" y1="80541" x2="78125" y2="80541"/>
                        <a14:backgroundMark x1="87946" y1="1622" x2="87946" y2="1622"/>
                        <a14:backgroundMark x1="88839" y1="1622" x2="88839" y2="1622"/>
                        <a14:backgroundMark x1="60268" y1="1622" x2="60268" y2="1622"/>
                        <a14:backgroundMark x1="49554" y1="1081" x2="49554" y2="1081"/>
                        <a14:backgroundMark x1="39286" y1="1081" x2="39286" y2="1081"/>
                        <a14:backgroundMark x1="29018" y1="0" x2="29018" y2="0"/>
                        <a14:backgroundMark x1="89286" y1="1622" x2="89286" y2="1622"/>
                        <a14:backgroundMark x1="34821" y1="94595" x2="34821" y2="94595"/>
                        <a14:backgroundMark x1="33482" y1="93514" x2="33482" y2="93514"/>
                        <a14:backgroundMark x1="35268" y1="94595" x2="35268" y2="94595"/>
                        <a14:backgroundMark x1="57589" y1="95676" x2="57589" y2="95676"/>
                        <a14:backgroundMark x1="59821" y1="94595" x2="59821" y2="94595"/>
                        <a14:backgroundMark x1="68304" y1="89189" x2="68304" y2="89189"/>
                        <a14:backgroundMark x1="71429" y1="87027" x2="71429" y2="87027"/>
                        <a14:backgroundMark x1="77679" y1="80000" x2="77679" y2="80000"/>
                        <a14:backgroundMark x1="78125" y1="78919" x2="78125" y2="78919"/>
                      </a14:backgroundRemoval>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flipH="1">
            <a:off x="431682" y="317741"/>
            <a:ext cx="1819525" cy="1498727"/>
          </a:xfrm>
          <a:prstGeom prst="rect">
            <a:avLst/>
          </a:prstGeom>
        </p:spPr>
      </p:pic>
      <p:grpSp>
        <p:nvGrpSpPr>
          <p:cNvPr id="12" name="组合 33">
            <a:extLst>
              <a:ext uri="{FF2B5EF4-FFF2-40B4-BE49-F238E27FC236}">
                <a16:creationId xmlns:a16="http://schemas.microsoft.com/office/drawing/2014/main" id="{C78B2C01-0BC3-DC53-FEC4-BAF5AFD44F11}"/>
              </a:ext>
            </a:extLst>
          </p:cNvPr>
          <p:cNvGrpSpPr/>
          <p:nvPr/>
        </p:nvGrpSpPr>
        <p:grpSpPr>
          <a:xfrm>
            <a:off x="2187149" y="2373775"/>
            <a:ext cx="7477549" cy="1914179"/>
            <a:chOff x="0" y="0"/>
            <a:chExt cx="8315324" cy="2228850"/>
          </a:xfrm>
          <a:solidFill>
            <a:schemeClr val="accent5">
              <a:lumMod val="75000"/>
            </a:schemeClr>
          </a:solidFill>
          <a:effectLst>
            <a:outerShdw blurRad="254000" dist="254000" dir="2700000" algn="tl" rotWithShape="0">
              <a:prstClr val="black">
                <a:alpha val="40000"/>
              </a:prstClr>
            </a:outerShdw>
          </a:effectLst>
        </p:grpSpPr>
        <p:sp>
          <p:nvSpPr>
            <p:cNvPr id="13" name="半闭框 34">
              <a:extLst>
                <a:ext uri="{FF2B5EF4-FFF2-40B4-BE49-F238E27FC236}">
                  <a16:creationId xmlns:a16="http://schemas.microsoft.com/office/drawing/2014/main" id="{D47C5CBF-8B87-F8EC-D49C-BD060BDE701F}"/>
                </a:ext>
              </a:extLst>
            </p:cNvPr>
            <p:cNvSpPr/>
            <p:nvPr/>
          </p:nvSpPr>
          <p:spPr>
            <a:xfrm>
              <a:off x="0" y="0"/>
              <a:ext cx="6777038" cy="1762125"/>
            </a:xfrm>
            <a:prstGeom prst="halfFrame">
              <a:avLst>
                <a:gd name="adj1" fmla="val 6846"/>
                <a:gd name="adj2" fmla="val 8468"/>
              </a:avLst>
            </a:prstGeom>
            <a:grp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7" name="半闭框 35">
              <a:extLst>
                <a:ext uri="{FF2B5EF4-FFF2-40B4-BE49-F238E27FC236}">
                  <a16:creationId xmlns:a16="http://schemas.microsoft.com/office/drawing/2014/main" id="{F54CEFA9-03C5-3F4D-6622-FFCED3911364}"/>
                </a:ext>
              </a:extLst>
            </p:cNvPr>
            <p:cNvSpPr/>
            <p:nvPr/>
          </p:nvSpPr>
          <p:spPr>
            <a:xfrm rot="10800000">
              <a:off x="1538286" y="466725"/>
              <a:ext cx="6777038" cy="1762125"/>
            </a:xfrm>
            <a:prstGeom prst="halfFrame">
              <a:avLst>
                <a:gd name="adj1" fmla="val 6846"/>
                <a:gd name="adj2" fmla="val 8468"/>
              </a:avLst>
            </a:prstGeom>
            <a:grp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grpSp>
      <p:sp>
        <p:nvSpPr>
          <p:cNvPr id="19" name="ZoneTexte 18">
            <a:extLst>
              <a:ext uri="{FF2B5EF4-FFF2-40B4-BE49-F238E27FC236}">
                <a16:creationId xmlns:a16="http://schemas.microsoft.com/office/drawing/2014/main" id="{6B49BAA7-4769-1557-E4FD-AC7FAF11C7F6}"/>
              </a:ext>
            </a:extLst>
          </p:cNvPr>
          <p:cNvSpPr txBox="1"/>
          <p:nvPr/>
        </p:nvSpPr>
        <p:spPr>
          <a:xfrm>
            <a:off x="302193" y="4704777"/>
            <a:ext cx="6096000" cy="1969898"/>
          </a:xfrm>
          <a:prstGeom prst="rect">
            <a:avLst/>
          </a:prstGeom>
          <a:noFill/>
        </p:spPr>
        <p:txBody>
          <a:bodyPr wrap="square">
            <a:spAutoFit/>
          </a:bodyPr>
          <a:lstStyle/>
          <a:p>
            <a:pPr>
              <a:lnSpc>
                <a:spcPct val="107000"/>
              </a:lnSpc>
              <a:spcAft>
                <a:spcPts val="800"/>
              </a:spcAft>
            </a:pPr>
            <a:r>
              <a:rPr lang="fr-FR" sz="1800" dirty="0">
                <a:solidFill>
                  <a:schemeClr val="accent5">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Réalisé par :</a:t>
            </a:r>
            <a:endParaRPr lang="fr-FR" sz="1600" dirty="0">
              <a:solidFill>
                <a:schemeClr val="accent5">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err="1">
                <a:solidFill>
                  <a:schemeClr val="accent5">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Isselmou</a:t>
            </a:r>
            <a:r>
              <a:rPr lang="fr-FR" sz="1800" dirty="0">
                <a:solidFill>
                  <a:schemeClr val="accent5">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/BEYAH               22614</a:t>
            </a:r>
            <a:endParaRPr lang="fr-FR" sz="1600" dirty="0">
              <a:solidFill>
                <a:schemeClr val="accent5">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a:solidFill>
                  <a:schemeClr val="accent5">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El </a:t>
            </a:r>
            <a:r>
              <a:rPr lang="fr-FR" dirty="0" err="1">
                <a:solidFill>
                  <a:schemeClr val="accent5">
                    <a:lumMod val="20000"/>
                    <a:lumOff val="80000"/>
                  </a:schemeClr>
                </a:solidFill>
                <a:latin typeface="Times New Roman" panose="02020603050405020304" pitchFamily="18" charset="0"/>
                <a:ea typeface="Calibri" panose="020F0502020204030204" pitchFamily="34" charset="0"/>
                <a:cs typeface="Times New Roman" panose="02020603050405020304" pitchFamily="18" charset="0"/>
              </a:rPr>
              <a:t>J</a:t>
            </a:r>
            <a:r>
              <a:rPr lang="fr-FR" sz="1800" dirty="0" err="1" smtClean="0">
                <a:solidFill>
                  <a:schemeClr val="accent5">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ouneid</a:t>
            </a:r>
            <a:r>
              <a:rPr lang="fr-FR" sz="1800" dirty="0">
                <a:solidFill>
                  <a:schemeClr val="accent5">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 BELLAL           22617</a:t>
            </a:r>
            <a:endParaRPr lang="fr-FR" sz="1600" dirty="0">
              <a:solidFill>
                <a:schemeClr val="accent5">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err="1">
                <a:solidFill>
                  <a:schemeClr val="accent5">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Mouadh</a:t>
            </a:r>
            <a:r>
              <a:rPr lang="fr-FR" sz="1800" dirty="0">
                <a:solidFill>
                  <a:schemeClr val="accent5">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/BBIH                      22620</a:t>
            </a:r>
            <a:endParaRPr lang="fr-FR" sz="1600" dirty="0">
              <a:solidFill>
                <a:schemeClr val="accent5">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err="1">
                <a:solidFill>
                  <a:schemeClr val="accent5">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Belghisse</a:t>
            </a:r>
            <a:r>
              <a:rPr lang="fr-FR" sz="1800" dirty="0">
                <a:solidFill>
                  <a:schemeClr val="accent5">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/AHMED DEIDA 22601</a:t>
            </a:r>
            <a:endParaRPr lang="fr-FR" sz="1600" dirty="0">
              <a:solidFill>
                <a:schemeClr val="accent5">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ZoneTexte 23">
            <a:extLst>
              <a:ext uri="{FF2B5EF4-FFF2-40B4-BE49-F238E27FC236}">
                <a16:creationId xmlns:a16="http://schemas.microsoft.com/office/drawing/2014/main" id="{E86FBC54-30A7-75AF-D568-C5083C95875A}"/>
              </a:ext>
            </a:extLst>
          </p:cNvPr>
          <p:cNvSpPr txBox="1"/>
          <p:nvPr/>
        </p:nvSpPr>
        <p:spPr>
          <a:xfrm>
            <a:off x="8303860" y="4744739"/>
            <a:ext cx="6324600" cy="774507"/>
          </a:xfrm>
          <a:prstGeom prst="rect">
            <a:avLst/>
          </a:prstGeom>
          <a:noFill/>
        </p:spPr>
        <p:txBody>
          <a:bodyPr wrap="square">
            <a:spAutoFit/>
          </a:bodyPr>
          <a:lstStyle/>
          <a:p>
            <a:pPr>
              <a:lnSpc>
                <a:spcPct val="107000"/>
              </a:lnSpc>
              <a:spcAft>
                <a:spcPts val="800"/>
              </a:spcAft>
            </a:pPr>
            <a:r>
              <a:rPr lang="fr-FR" sz="1800" dirty="0">
                <a:solidFill>
                  <a:schemeClr val="accent5">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Sous l’encadrement de :</a:t>
            </a:r>
            <a:endParaRPr lang="fr-FR" sz="1600" dirty="0">
              <a:solidFill>
                <a:schemeClr val="accent5">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err="1">
                <a:solidFill>
                  <a:schemeClr val="accent5">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DR.Ahmed</a:t>
            </a:r>
            <a:r>
              <a:rPr lang="fr-FR" sz="1800" dirty="0">
                <a:solidFill>
                  <a:schemeClr val="accent5">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 /SEJAD</a:t>
            </a:r>
            <a:endParaRPr lang="fr-FR" sz="1600" dirty="0">
              <a:solidFill>
                <a:schemeClr val="accent5">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359818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500"/>
                            </p:stCondLst>
                            <p:childTnLst>
                              <p:par>
                                <p:cTn id="17" presetID="16" presetClass="entr" presetSubtype="37"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arn(inVertical)">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aircraft, night, dark&#10;&#10;Description automatically generated">
            <a:extLst>
              <a:ext uri="{FF2B5EF4-FFF2-40B4-BE49-F238E27FC236}">
                <a16:creationId xmlns:a16="http://schemas.microsoft.com/office/drawing/2014/main" id="{47CB0E4F-1175-0E47-B527-6095226B137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82783" y="-14409236"/>
            <a:ext cx="14751608" cy="8297779"/>
          </a:xfrm>
          <a:prstGeom prst="rect">
            <a:avLst/>
          </a:prstGeom>
        </p:spPr>
      </p:pic>
      <p:sp>
        <p:nvSpPr>
          <p:cNvPr id="19" name="TextBox 18">
            <a:extLst>
              <a:ext uri="{FF2B5EF4-FFF2-40B4-BE49-F238E27FC236}">
                <a16:creationId xmlns:a16="http://schemas.microsoft.com/office/drawing/2014/main" id="{9C10CBD8-635B-5688-9551-FF143D41F650}"/>
              </a:ext>
            </a:extLst>
          </p:cNvPr>
          <p:cNvSpPr txBox="1"/>
          <p:nvPr/>
        </p:nvSpPr>
        <p:spPr>
          <a:xfrm>
            <a:off x="-243187" y="-24505287"/>
            <a:ext cx="12433600" cy="31539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895" b="0" i="0" u="none" strike="noStrike" kern="1200" cap="none" spc="0" normalizeH="0" baseline="0" noProof="0" dirty="0">
                <a:ln>
                  <a:noFill/>
                </a:ln>
                <a:solidFill>
                  <a:prstClr val="white"/>
                </a:solidFill>
                <a:effectLst/>
                <a:uLnTx/>
                <a:uFillTx/>
                <a:latin typeface="Paytone One" pitchFamily="2" charset="77"/>
                <a:ea typeface="+mn-ea"/>
                <a:cs typeface="+mn-cs"/>
              </a:rPr>
              <a:t>SYDNEY</a:t>
            </a:r>
          </a:p>
        </p:txBody>
      </p:sp>
      <p:pic>
        <p:nvPicPr>
          <p:cNvPr id="20" name="Picture 19" descr="A picture containing indoor, dark&#10;&#10;Description automatically generated">
            <a:extLst>
              <a:ext uri="{FF2B5EF4-FFF2-40B4-BE49-F238E27FC236}">
                <a16:creationId xmlns:a16="http://schemas.microsoft.com/office/drawing/2014/main" id="{2287601C-9A84-E3FA-0253-0B36340FA07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588" y="-12687078"/>
            <a:ext cx="12788496" cy="5289525"/>
          </a:xfrm>
          <a:prstGeom prst="rect">
            <a:avLst/>
          </a:prstGeom>
        </p:spPr>
      </p:pic>
      <p:sp>
        <p:nvSpPr>
          <p:cNvPr id="21" name="TextBox 20">
            <a:extLst>
              <a:ext uri="{FF2B5EF4-FFF2-40B4-BE49-F238E27FC236}">
                <a16:creationId xmlns:a16="http://schemas.microsoft.com/office/drawing/2014/main" id="{F409D267-E05B-F2A4-B044-E5A844E35CD4}"/>
              </a:ext>
            </a:extLst>
          </p:cNvPr>
          <p:cNvSpPr txBox="1"/>
          <p:nvPr/>
        </p:nvSpPr>
        <p:spPr>
          <a:xfrm>
            <a:off x="155574" y="-24375644"/>
            <a:ext cx="474088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Montserrat" pitchFamily="2" charset="77"/>
                <a:ea typeface="+mn-ea"/>
                <a:cs typeface="+mn-cs"/>
              </a:rPr>
              <a:t>HELLO, THIS IS</a:t>
            </a:r>
          </a:p>
        </p:txBody>
      </p:sp>
      <p:pic>
        <p:nvPicPr>
          <p:cNvPr id="23" name="Picture 22" descr="A white rectangle with a black border&#10;&#10;Description automatically generated with low confidence">
            <a:extLst>
              <a:ext uri="{FF2B5EF4-FFF2-40B4-BE49-F238E27FC236}">
                <a16:creationId xmlns:a16="http://schemas.microsoft.com/office/drawing/2014/main" id="{33139075-07FE-A550-1A4D-1620608CF68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1785"/>
            <a:ext cx="12188825" cy="6856215"/>
          </a:xfrm>
          <a:custGeom>
            <a:avLst/>
            <a:gdLst>
              <a:gd name="connsiteX0" fmla="*/ 0 w 12188825"/>
              <a:gd name="connsiteY0" fmla="*/ 0 h 6856215"/>
              <a:gd name="connsiteX1" fmla="*/ 920933 w 12188825"/>
              <a:gd name="connsiteY1" fmla="*/ 0 h 6856215"/>
              <a:gd name="connsiteX2" fmla="*/ 1232426 w 12188825"/>
              <a:gd name="connsiteY2" fmla="*/ 0 h 6856215"/>
              <a:gd name="connsiteX3" fmla="*/ 1909583 w 12188825"/>
              <a:gd name="connsiteY3" fmla="*/ 0 h 6856215"/>
              <a:gd name="connsiteX4" fmla="*/ 2342963 w 12188825"/>
              <a:gd name="connsiteY4" fmla="*/ 0 h 6856215"/>
              <a:gd name="connsiteX5" fmla="*/ 3142008 w 12188825"/>
              <a:gd name="connsiteY5" fmla="*/ 0 h 6856215"/>
              <a:gd name="connsiteX6" fmla="*/ 4062942 w 12188825"/>
              <a:gd name="connsiteY6" fmla="*/ 0 h 6856215"/>
              <a:gd name="connsiteX7" fmla="*/ 4740099 w 12188825"/>
              <a:gd name="connsiteY7" fmla="*/ 0 h 6856215"/>
              <a:gd name="connsiteX8" fmla="*/ 5539144 w 12188825"/>
              <a:gd name="connsiteY8" fmla="*/ 0 h 6856215"/>
              <a:gd name="connsiteX9" fmla="*/ 5972524 w 12188825"/>
              <a:gd name="connsiteY9" fmla="*/ 0 h 6856215"/>
              <a:gd name="connsiteX10" fmla="*/ 6649681 w 12188825"/>
              <a:gd name="connsiteY10" fmla="*/ 0 h 6856215"/>
              <a:gd name="connsiteX11" fmla="*/ 7083062 w 12188825"/>
              <a:gd name="connsiteY11" fmla="*/ 0 h 6856215"/>
              <a:gd name="connsiteX12" fmla="*/ 7516442 w 12188825"/>
              <a:gd name="connsiteY12" fmla="*/ 0 h 6856215"/>
              <a:gd name="connsiteX13" fmla="*/ 7827934 w 12188825"/>
              <a:gd name="connsiteY13" fmla="*/ 0 h 6856215"/>
              <a:gd name="connsiteX14" fmla="*/ 8748868 w 12188825"/>
              <a:gd name="connsiteY14" fmla="*/ 0 h 6856215"/>
              <a:gd name="connsiteX15" fmla="*/ 9182248 w 12188825"/>
              <a:gd name="connsiteY15" fmla="*/ 0 h 6856215"/>
              <a:gd name="connsiteX16" fmla="*/ 9615629 w 12188825"/>
              <a:gd name="connsiteY16" fmla="*/ 0 h 6856215"/>
              <a:gd name="connsiteX17" fmla="*/ 10536562 w 12188825"/>
              <a:gd name="connsiteY17" fmla="*/ 0 h 6856215"/>
              <a:gd name="connsiteX18" fmla="*/ 11457496 w 12188825"/>
              <a:gd name="connsiteY18" fmla="*/ 0 h 6856215"/>
              <a:gd name="connsiteX19" fmla="*/ 12188825 w 12188825"/>
              <a:gd name="connsiteY19" fmla="*/ 0 h 6856215"/>
              <a:gd name="connsiteX20" fmla="*/ 12188825 w 12188825"/>
              <a:gd name="connsiteY20" fmla="*/ 617059 h 6856215"/>
              <a:gd name="connsiteX21" fmla="*/ 12188825 w 12188825"/>
              <a:gd name="connsiteY21" fmla="*/ 1439805 h 6856215"/>
              <a:gd name="connsiteX22" fmla="*/ 12188825 w 12188825"/>
              <a:gd name="connsiteY22" fmla="*/ 2193989 h 6856215"/>
              <a:gd name="connsiteX23" fmla="*/ 12188825 w 12188825"/>
              <a:gd name="connsiteY23" fmla="*/ 2811048 h 6856215"/>
              <a:gd name="connsiteX24" fmla="*/ 12188825 w 12188825"/>
              <a:gd name="connsiteY24" fmla="*/ 3633794 h 6856215"/>
              <a:gd name="connsiteX25" fmla="*/ 12188825 w 12188825"/>
              <a:gd name="connsiteY25" fmla="*/ 4319415 h 6856215"/>
              <a:gd name="connsiteX26" fmla="*/ 12188825 w 12188825"/>
              <a:gd name="connsiteY26" fmla="*/ 4799351 h 6856215"/>
              <a:gd name="connsiteX27" fmla="*/ 12188825 w 12188825"/>
              <a:gd name="connsiteY27" fmla="*/ 5347848 h 6856215"/>
              <a:gd name="connsiteX28" fmla="*/ 12188825 w 12188825"/>
              <a:gd name="connsiteY28" fmla="*/ 6170593 h 6856215"/>
              <a:gd name="connsiteX29" fmla="*/ 12188825 w 12188825"/>
              <a:gd name="connsiteY29" fmla="*/ 6856215 h 6856215"/>
              <a:gd name="connsiteX30" fmla="*/ 11755445 w 12188825"/>
              <a:gd name="connsiteY30" fmla="*/ 6856215 h 6856215"/>
              <a:gd name="connsiteX31" fmla="*/ 10834511 w 12188825"/>
              <a:gd name="connsiteY31" fmla="*/ 6856215 h 6856215"/>
              <a:gd name="connsiteX32" fmla="*/ 10157354 w 12188825"/>
              <a:gd name="connsiteY32" fmla="*/ 6856215 h 6856215"/>
              <a:gd name="connsiteX33" fmla="*/ 9602085 w 12188825"/>
              <a:gd name="connsiteY33" fmla="*/ 6856215 h 6856215"/>
              <a:gd name="connsiteX34" fmla="*/ 8924929 w 12188825"/>
              <a:gd name="connsiteY34" fmla="*/ 6856215 h 6856215"/>
              <a:gd name="connsiteX35" fmla="*/ 8247772 w 12188825"/>
              <a:gd name="connsiteY35" fmla="*/ 6856215 h 6856215"/>
              <a:gd name="connsiteX36" fmla="*/ 7936279 w 12188825"/>
              <a:gd name="connsiteY36" fmla="*/ 6856215 h 6856215"/>
              <a:gd name="connsiteX37" fmla="*/ 7015346 w 12188825"/>
              <a:gd name="connsiteY37" fmla="*/ 6856215 h 6856215"/>
              <a:gd name="connsiteX38" fmla="*/ 6338189 w 12188825"/>
              <a:gd name="connsiteY38" fmla="*/ 6856215 h 6856215"/>
              <a:gd name="connsiteX39" fmla="*/ 5539144 w 12188825"/>
              <a:gd name="connsiteY39" fmla="*/ 6856215 h 6856215"/>
              <a:gd name="connsiteX40" fmla="*/ 4618210 w 12188825"/>
              <a:gd name="connsiteY40" fmla="*/ 6856215 h 6856215"/>
              <a:gd name="connsiteX41" fmla="*/ 4184830 w 12188825"/>
              <a:gd name="connsiteY41" fmla="*/ 6856215 h 6856215"/>
              <a:gd name="connsiteX42" fmla="*/ 3629561 w 12188825"/>
              <a:gd name="connsiteY42" fmla="*/ 6856215 h 6856215"/>
              <a:gd name="connsiteX43" fmla="*/ 2952404 w 12188825"/>
              <a:gd name="connsiteY43" fmla="*/ 6856215 h 6856215"/>
              <a:gd name="connsiteX44" fmla="*/ 2153359 w 12188825"/>
              <a:gd name="connsiteY44" fmla="*/ 6856215 h 6856215"/>
              <a:gd name="connsiteX45" fmla="*/ 1476202 w 12188825"/>
              <a:gd name="connsiteY45" fmla="*/ 6856215 h 6856215"/>
              <a:gd name="connsiteX46" fmla="*/ 677157 w 12188825"/>
              <a:gd name="connsiteY46" fmla="*/ 6856215 h 6856215"/>
              <a:gd name="connsiteX47" fmla="*/ 0 w 12188825"/>
              <a:gd name="connsiteY47" fmla="*/ 6856215 h 6856215"/>
              <a:gd name="connsiteX48" fmla="*/ 0 w 12188825"/>
              <a:gd name="connsiteY48" fmla="*/ 6033469 h 6856215"/>
              <a:gd name="connsiteX49" fmla="*/ 0 w 12188825"/>
              <a:gd name="connsiteY49" fmla="*/ 5210723 h 6856215"/>
              <a:gd name="connsiteX50" fmla="*/ 0 w 12188825"/>
              <a:gd name="connsiteY50" fmla="*/ 4593664 h 6856215"/>
              <a:gd name="connsiteX51" fmla="*/ 0 w 12188825"/>
              <a:gd name="connsiteY51" fmla="*/ 4045167 h 6856215"/>
              <a:gd name="connsiteX52" fmla="*/ 0 w 12188825"/>
              <a:gd name="connsiteY52" fmla="*/ 3222421 h 6856215"/>
              <a:gd name="connsiteX53" fmla="*/ 0 w 12188825"/>
              <a:gd name="connsiteY53" fmla="*/ 2536800 h 6856215"/>
              <a:gd name="connsiteX54" fmla="*/ 0 w 12188825"/>
              <a:gd name="connsiteY54" fmla="*/ 1851178 h 6856215"/>
              <a:gd name="connsiteX55" fmla="*/ 0 w 12188825"/>
              <a:gd name="connsiteY55" fmla="*/ 1028432 h 6856215"/>
              <a:gd name="connsiteX56" fmla="*/ 0 w 12188825"/>
              <a:gd name="connsiteY56" fmla="*/ 0 h 685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188825" h="6856215" fill="none" extrusionOk="0">
                <a:moveTo>
                  <a:pt x="0" y="0"/>
                </a:moveTo>
                <a:cubicBezTo>
                  <a:pt x="282460" y="-17317"/>
                  <a:pt x="559222" y="-11724"/>
                  <a:pt x="920933" y="0"/>
                </a:cubicBezTo>
                <a:cubicBezTo>
                  <a:pt x="1282644" y="11724"/>
                  <a:pt x="1152157" y="-1928"/>
                  <a:pt x="1232426" y="0"/>
                </a:cubicBezTo>
                <a:cubicBezTo>
                  <a:pt x="1312695" y="1928"/>
                  <a:pt x="1752575" y="17715"/>
                  <a:pt x="1909583" y="0"/>
                </a:cubicBezTo>
                <a:cubicBezTo>
                  <a:pt x="2066591" y="-17715"/>
                  <a:pt x="2215647" y="-8773"/>
                  <a:pt x="2342963" y="0"/>
                </a:cubicBezTo>
                <a:cubicBezTo>
                  <a:pt x="2470279" y="8773"/>
                  <a:pt x="2813189" y="-38947"/>
                  <a:pt x="3142008" y="0"/>
                </a:cubicBezTo>
                <a:cubicBezTo>
                  <a:pt x="3470827" y="38947"/>
                  <a:pt x="3794140" y="7691"/>
                  <a:pt x="4062942" y="0"/>
                </a:cubicBezTo>
                <a:cubicBezTo>
                  <a:pt x="4331744" y="-7691"/>
                  <a:pt x="4568841" y="23202"/>
                  <a:pt x="4740099" y="0"/>
                </a:cubicBezTo>
                <a:cubicBezTo>
                  <a:pt x="4911357" y="-23202"/>
                  <a:pt x="5253664" y="-13668"/>
                  <a:pt x="5539144" y="0"/>
                </a:cubicBezTo>
                <a:cubicBezTo>
                  <a:pt x="5824625" y="13668"/>
                  <a:pt x="5811000" y="4280"/>
                  <a:pt x="5972524" y="0"/>
                </a:cubicBezTo>
                <a:cubicBezTo>
                  <a:pt x="6134048" y="-4280"/>
                  <a:pt x="6479075" y="19454"/>
                  <a:pt x="6649681" y="0"/>
                </a:cubicBezTo>
                <a:cubicBezTo>
                  <a:pt x="6820287" y="-19454"/>
                  <a:pt x="6929810" y="15139"/>
                  <a:pt x="7083062" y="0"/>
                </a:cubicBezTo>
                <a:cubicBezTo>
                  <a:pt x="7236314" y="-15139"/>
                  <a:pt x="7371605" y="16550"/>
                  <a:pt x="7516442" y="0"/>
                </a:cubicBezTo>
                <a:cubicBezTo>
                  <a:pt x="7661279" y="-16550"/>
                  <a:pt x="7764143" y="3632"/>
                  <a:pt x="7827934" y="0"/>
                </a:cubicBezTo>
                <a:cubicBezTo>
                  <a:pt x="7891725" y="-3632"/>
                  <a:pt x="8556007" y="-15106"/>
                  <a:pt x="8748868" y="0"/>
                </a:cubicBezTo>
                <a:cubicBezTo>
                  <a:pt x="8941729" y="15106"/>
                  <a:pt x="9049001" y="12906"/>
                  <a:pt x="9182248" y="0"/>
                </a:cubicBezTo>
                <a:cubicBezTo>
                  <a:pt x="9315495" y="-12906"/>
                  <a:pt x="9501843" y="-18576"/>
                  <a:pt x="9615629" y="0"/>
                </a:cubicBezTo>
                <a:cubicBezTo>
                  <a:pt x="9729415" y="18576"/>
                  <a:pt x="10162829" y="-10568"/>
                  <a:pt x="10536562" y="0"/>
                </a:cubicBezTo>
                <a:cubicBezTo>
                  <a:pt x="10910295" y="10568"/>
                  <a:pt x="11234820" y="-24382"/>
                  <a:pt x="11457496" y="0"/>
                </a:cubicBezTo>
                <a:cubicBezTo>
                  <a:pt x="11680172" y="24382"/>
                  <a:pt x="11937258" y="-24142"/>
                  <a:pt x="12188825" y="0"/>
                </a:cubicBezTo>
                <a:cubicBezTo>
                  <a:pt x="12171617" y="199296"/>
                  <a:pt x="12170105" y="336082"/>
                  <a:pt x="12188825" y="617059"/>
                </a:cubicBezTo>
                <a:cubicBezTo>
                  <a:pt x="12207545" y="898036"/>
                  <a:pt x="12185674" y="1138474"/>
                  <a:pt x="12188825" y="1439805"/>
                </a:cubicBezTo>
                <a:cubicBezTo>
                  <a:pt x="12191976" y="1741136"/>
                  <a:pt x="12182036" y="1921722"/>
                  <a:pt x="12188825" y="2193989"/>
                </a:cubicBezTo>
                <a:cubicBezTo>
                  <a:pt x="12195614" y="2466256"/>
                  <a:pt x="12174466" y="2598054"/>
                  <a:pt x="12188825" y="2811048"/>
                </a:cubicBezTo>
                <a:cubicBezTo>
                  <a:pt x="12203184" y="3024042"/>
                  <a:pt x="12199320" y="3437268"/>
                  <a:pt x="12188825" y="3633794"/>
                </a:cubicBezTo>
                <a:cubicBezTo>
                  <a:pt x="12178330" y="3830320"/>
                  <a:pt x="12159568" y="4160303"/>
                  <a:pt x="12188825" y="4319415"/>
                </a:cubicBezTo>
                <a:cubicBezTo>
                  <a:pt x="12218082" y="4478527"/>
                  <a:pt x="12193552" y="4672442"/>
                  <a:pt x="12188825" y="4799351"/>
                </a:cubicBezTo>
                <a:cubicBezTo>
                  <a:pt x="12184098" y="4926260"/>
                  <a:pt x="12181547" y="5189809"/>
                  <a:pt x="12188825" y="5347848"/>
                </a:cubicBezTo>
                <a:cubicBezTo>
                  <a:pt x="12196103" y="5505887"/>
                  <a:pt x="12171891" y="5865770"/>
                  <a:pt x="12188825" y="6170593"/>
                </a:cubicBezTo>
                <a:cubicBezTo>
                  <a:pt x="12205759" y="6475417"/>
                  <a:pt x="12191906" y="6595014"/>
                  <a:pt x="12188825" y="6856215"/>
                </a:cubicBezTo>
                <a:cubicBezTo>
                  <a:pt x="11973823" y="6851850"/>
                  <a:pt x="11866092" y="6847917"/>
                  <a:pt x="11755445" y="6856215"/>
                </a:cubicBezTo>
                <a:cubicBezTo>
                  <a:pt x="11644798" y="6864513"/>
                  <a:pt x="11019391" y="6813168"/>
                  <a:pt x="10834511" y="6856215"/>
                </a:cubicBezTo>
                <a:cubicBezTo>
                  <a:pt x="10649631" y="6899262"/>
                  <a:pt x="10490242" y="6867715"/>
                  <a:pt x="10157354" y="6856215"/>
                </a:cubicBezTo>
                <a:cubicBezTo>
                  <a:pt x="9824466" y="6844715"/>
                  <a:pt x="9803462" y="6863159"/>
                  <a:pt x="9602085" y="6856215"/>
                </a:cubicBezTo>
                <a:cubicBezTo>
                  <a:pt x="9400708" y="6849271"/>
                  <a:pt x="9084854" y="6879946"/>
                  <a:pt x="8924929" y="6856215"/>
                </a:cubicBezTo>
                <a:cubicBezTo>
                  <a:pt x="8765004" y="6832484"/>
                  <a:pt x="8474252" y="6843858"/>
                  <a:pt x="8247772" y="6856215"/>
                </a:cubicBezTo>
                <a:cubicBezTo>
                  <a:pt x="8021292" y="6868572"/>
                  <a:pt x="8062031" y="6868992"/>
                  <a:pt x="7936279" y="6856215"/>
                </a:cubicBezTo>
                <a:cubicBezTo>
                  <a:pt x="7810527" y="6843438"/>
                  <a:pt x="7217378" y="6895955"/>
                  <a:pt x="7015346" y="6856215"/>
                </a:cubicBezTo>
                <a:cubicBezTo>
                  <a:pt x="6813314" y="6816475"/>
                  <a:pt x="6593706" y="6871798"/>
                  <a:pt x="6338189" y="6856215"/>
                </a:cubicBezTo>
                <a:cubicBezTo>
                  <a:pt x="6082672" y="6840632"/>
                  <a:pt x="5788514" y="6870698"/>
                  <a:pt x="5539144" y="6856215"/>
                </a:cubicBezTo>
                <a:cubicBezTo>
                  <a:pt x="5289775" y="6841732"/>
                  <a:pt x="5026917" y="6823826"/>
                  <a:pt x="4618210" y="6856215"/>
                </a:cubicBezTo>
                <a:cubicBezTo>
                  <a:pt x="4209503" y="6888604"/>
                  <a:pt x="4310490" y="6867269"/>
                  <a:pt x="4184830" y="6856215"/>
                </a:cubicBezTo>
                <a:cubicBezTo>
                  <a:pt x="4059170" y="6845161"/>
                  <a:pt x="3745678" y="6859390"/>
                  <a:pt x="3629561" y="6856215"/>
                </a:cubicBezTo>
                <a:cubicBezTo>
                  <a:pt x="3513444" y="6853040"/>
                  <a:pt x="3277466" y="6882238"/>
                  <a:pt x="2952404" y="6856215"/>
                </a:cubicBezTo>
                <a:cubicBezTo>
                  <a:pt x="2627342" y="6830192"/>
                  <a:pt x="2362677" y="6857268"/>
                  <a:pt x="2153359" y="6856215"/>
                </a:cubicBezTo>
                <a:cubicBezTo>
                  <a:pt x="1944041" y="6855162"/>
                  <a:pt x="1611834" y="6860571"/>
                  <a:pt x="1476202" y="6856215"/>
                </a:cubicBezTo>
                <a:cubicBezTo>
                  <a:pt x="1340570" y="6851859"/>
                  <a:pt x="1031689" y="6833568"/>
                  <a:pt x="677157" y="6856215"/>
                </a:cubicBezTo>
                <a:cubicBezTo>
                  <a:pt x="322625" y="6878862"/>
                  <a:pt x="247722" y="6846380"/>
                  <a:pt x="0" y="6856215"/>
                </a:cubicBezTo>
                <a:cubicBezTo>
                  <a:pt x="36318" y="6620539"/>
                  <a:pt x="-9011" y="6363129"/>
                  <a:pt x="0" y="6033469"/>
                </a:cubicBezTo>
                <a:cubicBezTo>
                  <a:pt x="9011" y="5703809"/>
                  <a:pt x="-21799" y="5496432"/>
                  <a:pt x="0" y="5210723"/>
                </a:cubicBezTo>
                <a:cubicBezTo>
                  <a:pt x="21799" y="4925014"/>
                  <a:pt x="18911" y="4816478"/>
                  <a:pt x="0" y="4593664"/>
                </a:cubicBezTo>
                <a:cubicBezTo>
                  <a:pt x="-18911" y="4370850"/>
                  <a:pt x="5129" y="4213483"/>
                  <a:pt x="0" y="4045167"/>
                </a:cubicBezTo>
                <a:cubicBezTo>
                  <a:pt x="-5129" y="3876851"/>
                  <a:pt x="-11905" y="3627955"/>
                  <a:pt x="0" y="3222421"/>
                </a:cubicBezTo>
                <a:cubicBezTo>
                  <a:pt x="11905" y="2816887"/>
                  <a:pt x="-26893" y="2852542"/>
                  <a:pt x="0" y="2536800"/>
                </a:cubicBezTo>
                <a:cubicBezTo>
                  <a:pt x="26893" y="2221058"/>
                  <a:pt x="1994" y="2099642"/>
                  <a:pt x="0" y="1851178"/>
                </a:cubicBezTo>
                <a:cubicBezTo>
                  <a:pt x="-1994" y="1602714"/>
                  <a:pt x="856" y="1366086"/>
                  <a:pt x="0" y="1028432"/>
                </a:cubicBezTo>
                <a:cubicBezTo>
                  <a:pt x="-856" y="690778"/>
                  <a:pt x="30260" y="352578"/>
                  <a:pt x="0" y="0"/>
                </a:cubicBezTo>
                <a:close/>
              </a:path>
              <a:path w="12188825" h="6856215" stroke="0" extrusionOk="0">
                <a:moveTo>
                  <a:pt x="0" y="0"/>
                </a:moveTo>
                <a:cubicBezTo>
                  <a:pt x="241550" y="23492"/>
                  <a:pt x="406076" y="21667"/>
                  <a:pt x="555269" y="0"/>
                </a:cubicBezTo>
                <a:cubicBezTo>
                  <a:pt x="704462" y="-21667"/>
                  <a:pt x="942637" y="-21698"/>
                  <a:pt x="1110537" y="0"/>
                </a:cubicBezTo>
                <a:cubicBezTo>
                  <a:pt x="1278437" y="21698"/>
                  <a:pt x="1521574" y="15066"/>
                  <a:pt x="1665806" y="0"/>
                </a:cubicBezTo>
                <a:cubicBezTo>
                  <a:pt x="1810038" y="-15066"/>
                  <a:pt x="1887047" y="2619"/>
                  <a:pt x="2099187" y="0"/>
                </a:cubicBezTo>
                <a:cubicBezTo>
                  <a:pt x="2311327" y="-2619"/>
                  <a:pt x="2526178" y="-14205"/>
                  <a:pt x="2898232" y="0"/>
                </a:cubicBezTo>
                <a:cubicBezTo>
                  <a:pt x="3270286" y="14205"/>
                  <a:pt x="3306313" y="26584"/>
                  <a:pt x="3453500" y="0"/>
                </a:cubicBezTo>
                <a:cubicBezTo>
                  <a:pt x="3600687" y="-26584"/>
                  <a:pt x="3760702" y="-10144"/>
                  <a:pt x="4008769" y="0"/>
                </a:cubicBezTo>
                <a:cubicBezTo>
                  <a:pt x="4256836" y="10144"/>
                  <a:pt x="4634847" y="27186"/>
                  <a:pt x="4929703" y="0"/>
                </a:cubicBezTo>
                <a:cubicBezTo>
                  <a:pt x="5224559" y="-27186"/>
                  <a:pt x="5644147" y="-27772"/>
                  <a:pt x="5850636" y="0"/>
                </a:cubicBezTo>
                <a:cubicBezTo>
                  <a:pt x="6057125" y="27772"/>
                  <a:pt x="6228012" y="-24194"/>
                  <a:pt x="6405905" y="0"/>
                </a:cubicBezTo>
                <a:cubicBezTo>
                  <a:pt x="6583798" y="24194"/>
                  <a:pt x="6983998" y="27282"/>
                  <a:pt x="7326838" y="0"/>
                </a:cubicBezTo>
                <a:cubicBezTo>
                  <a:pt x="7669678" y="-27282"/>
                  <a:pt x="7764187" y="6461"/>
                  <a:pt x="8125883" y="0"/>
                </a:cubicBezTo>
                <a:cubicBezTo>
                  <a:pt x="8487579" y="-6461"/>
                  <a:pt x="8684864" y="-20061"/>
                  <a:pt x="8924929" y="0"/>
                </a:cubicBezTo>
                <a:cubicBezTo>
                  <a:pt x="9164994" y="20061"/>
                  <a:pt x="9420294" y="20372"/>
                  <a:pt x="9845862" y="0"/>
                </a:cubicBezTo>
                <a:cubicBezTo>
                  <a:pt x="10271430" y="-20372"/>
                  <a:pt x="10359522" y="-31494"/>
                  <a:pt x="10523019" y="0"/>
                </a:cubicBezTo>
                <a:cubicBezTo>
                  <a:pt x="10686516" y="31494"/>
                  <a:pt x="11054503" y="33172"/>
                  <a:pt x="11200176" y="0"/>
                </a:cubicBezTo>
                <a:cubicBezTo>
                  <a:pt x="11345849" y="-33172"/>
                  <a:pt x="11846076" y="-31235"/>
                  <a:pt x="12188825" y="0"/>
                </a:cubicBezTo>
                <a:cubicBezTo>
                  <a:pt x="12185415" y="376838"/>
                  <a:pt x="12225892" y="413555"/>
                  <a:pt x="12188825" y="754184"/>
                </a:cubicBezTo>
                <a:cubicBezTo>
                  <a:pt x="12151758" y="1094813"/>
                  <a:pt x="12197969" y="1201113"/>
                  <a:pt x="12188825" y="1371243"/>
                </a:cubicBezTo>
                <a:cubicBezTo>
                  <a:pt x="12179681" y="1541373"/>
                  <a:pt x="12225806" y="1851013"/>
                  <a:pt x="12188825" y="2125427"/>
                </a:cubicBezTo>
                <a:cubicBezTo>
                  <a:pt x="12151844" y="2399841"/>
                  <a:pt x="12204190" y="2639993"/>
                  <a:pt x="12188825" y="2879610"/>
                </a:cubicBezTo>
                <a:cubicBezTo>
                  <a:pt x="12173460" y="3119227"/>
                  <a:pt x="12186816" y="3243509"/>
                  <a:pt x="12188825" y="3565232"/>
                </a:cubicBezTo>
                <a:cubicBezTo>
                  <a:pt x="12190834" y="3886955"/>
                  <a:pt x="12176314" y="4019976"/>
                  <a:pt x="12188825" y="4250853"/>
                </a:cubicBezTo>
                <a:cubicBezTo>
                  <a:pt x="12201336" y="4481730"/>
                  <a:pt x="12174718" y="4614430"/>
                  <a:pt x="12188825" y="4730788"/>
                </a:cubicBezTo>
                <a:cubicBezTo>
                  <a:pt x="12202932" y="4847147"/>
                  <a:pt x="12176918" y="5274866"/>
                  <a:pt x="12188825" y="5484972"/>
                </a:cubicBezTo>
                <a:cubicBezTo>
                  <a:pt x="12200732" y="5695078"/>
                  <a:pt x="12222625" y="6001654"/>
                  <a:pt x="12188825" y="6170593"/>
                </a:cubicBezTo>
                <a:cubicBezTo>
                  <a:pt x="12155025" y="6339532"/>
                  <a:pt x="12177204" y="6601298"/>
                  <a:pt x="12188825" y="6856215"/>
                </a:cubicBezTo>
                <a:cubicBezTo>
                  <a:pt x="11903642" y="6883431"/>
                  <a:pt x="11835915" y="6889096"/>
                  <a:pt x="11511668" y="6856215"/>
                </a:cubicBezTo>
                <a:cubicBezTo>
                  <a:pt x="11187421" y="6823334"/>
                  <a:pt x="10900510" y="6888117"/>
                  <a:pt x="10590735" y="6856215"/>
                </a:cubicBezTo>
                <a:cubicBezTo>
                  <a:pt x="10280960" y="6824313"/>
                  <a:pt x="10182653" y="6834526"/>
                  <a:pt x="9913578" y="6856215"/>
                </a:cubicBezTo>
                <a:cubicBezTo>
                  <a:pt x="9644503" y="6877904"/>
                  <a:pt x="9684417" y="6868256"/>
                  <a:pt x="9480197" y="6856215"/>
                </a:cubicBezTo>
                <a:cubicBezTo>
                  <a:pt x="9275977" y="6844174"/>
                  <a:pt x="9259737" y="6861247"/>
                  <a:pt x="9168705" y="6856215"/>
                </a:cubicBezTo>
                <a:cubicBezTo>
                  <a:pt x="9077673" y="6851183"/>
                  <a:pt x="8654749" y="6857779"/>
                  <a:pt x="8247772" y="6856215"/>
                </a:cubicBezTo>
                <a:cubicBezTo>
                  <a:pt x="7840795" y="6854651"/>
                  <a:pt x="8066978" y="6853817"/>
                  <a:pt x="7936279" y="6856215"/>
                </a:cubicBezTo>
                <a:cubicBezTo>
                  <a:pt x="7805580" y="6858613"/>
                  <a:pt x="7581685" y="6871557"/>
                  <a:pt x="7259122" y="6856215"/>
                </a:cubicBezTo>
                <a:cubicBezTo>
                  <a:pt x="6936559" y="6840873"/>
                  <a:pt x="6858218" y="6875680"/>
                  <a:pt x="6460077" y="6856215"/>
                </a:cubicBezTo>
                <a:cubicBezTo>
                  <a:pt x="6061936" y="6836750"/>
                  <a:pt x="6235517" y="6867733"/>
                  <a:pt x="6148585" y="6856215"/>
                </a:cubicBezTo>
                <a:cubicBezTo>
                  <a:pt x="6061653" y="6844697"/>
                  <a:pt x="5633104" y="6880041"/>
                  <a:pt x="5471428" y="6856215"/>
                </a:cubicBezTo>
                <a:cubicBezTo>
                  <a:pt x="5309752" y="6832389"/>
                  <a:pt x="5180966" y="6867599"/>
                  <a:pt x="4916159" y="6856215"/>
                </a:cubicBezTo>
                <a:cubicBezTo>
                  <a:pt x="4651352" y="6844831"/>
                  <a:pt x="4297707" y="6871175"/>
                  <a:pt x="4117114" y="6856215"/>
                </a:cubicBezTo>
                <a:cubicBezTo>
                  <a:pt x="3936521" y="6841255"/>
                  <a:pt x="3742209" y="6835253"/>
                  <a:pt x="3439957" y="6856215"/>
                </a:cubicBezTo>
                <a:cubicBezTo>
                  <a:pt x="3137705" y="6877177"/>
                  <a:pt x="3065337" y="6872555"/>
                  <a:pt x="2884689" y="6856215"/>
                </a:cubicBezTo>
                <a:cubicBezTo>
                  <a:pt x="2704041" y="6839875"/>
                  <a:pt x="2413238" y="6853198"/>
                  <a:pt x="2207532" y="6856215"/>
                </a:cubicBezTo>
                <a:cubicBezTo>
                  <a:pt x="2001826" y="6859232"/>
                  <a:pt x="1933378" y="6866570"/>
                  <a:pt x="1774151" y="6856215"/>
                </a:cubicBezTo>
                <a:cubicBezTo>
                  <a:pt x="1614924" y="6845860"/>
                  <a:pt x="1439674" y="6875582"/>
                  <a:pt x="1218882" y="6856215"/>
                </a:cubicBezTo>
                <a:cubicBezTo>
                  <a:pt x="998090" y="6836848"/>
                  <a:pt x="935591" y="6863719"/>
                  <a:pt x="663614" y="6856215"/>
                </a:cubicBezTo>
                <a:cubicBezTo>
                  <a:pt x="391637" y="6848711"/>
                  <a:pt x="222391" y="6866683"/>
                  <a:pt x="0" y="6856215"/>
                </a:cubicBezTo>
                <a:cubicBezTo>
                  <a:pt x="920" y="6739567"/>
                  <a:pt x="-12264" y="6457671"/>
                  <a:pt x="0" y="6307718"/>
                </a:cubicBezTo>
                <a:cubicBezTo>
                  <a:pt x="12264" y="6157765"/>
                  <a:pt x="691" y="5777286"/>
                  <a:pt x="0" y="5553534"/>
                </a:cubicBezTo>
                <a:cubicBezTo>
                  <a:pt x="-691" y="5329782"/>
                  <a:pt x="-9089" y="5159187"/>
                  <a:pt x="0" y="4936475"/>
                </a:cubicBezTo>
                <a:cubicBezTo>
                  <a:pt x="9089" y="4713763"/>
                  <a:pt x="9650" y="4519530"/>
                  <a:pt x="0" y="4387978"/>
                </a:cubicBezTo>
                <a:cubicBezTo>
                  <a:pt x="-9650" y="4256426"/>
                  <a:pt x="-2049" y="3848594"/>
                  <a:pt x="0" y="3565232"/>
                </a:cubicBezTo>
                <a:cubicBezTo>
                  <a:pt x="2049" y="3281870"/>
                  <a:pt x="-19926" y="3212436"/>
                  <a:pt x="0" y="2948172"/>
                </a:cubicBezTo>
                <a:cubicBezTo>
                  <a:pt x="19926" y="2683908"/>
                  <a:pt x="13586" y="2500446"/>
                  <a:pt x="0" y="2262551"/>
                </a:cubicBezTo>
                <a:cubicBezTo>
                  <a:pt x="-13586" y="2024656"/>
                  <a:pt x="-13221" y="1852552"/>
                  <a:pt x="0" y="1714054"/>
                </a:cubicBezTo>
                <a:cubicBezTo>
                  <a:pt x="13221" y="1575556"/>
                  <a:pt x="24420" y="1382384"/>
                  <a:pt x="0" y="1165557"/>
                </a:cubicBezTo>
                <a:cubicBezTo>
                  <a:pt x="-24420" y="948730"/>
                  <a:pt x="-52720" y="388204"/>
                  <a:pt x="0" y="0"/>
                </a:cubicBezTo>
                <a:close/>
              </a:path>
            </a:pathLst>
          </a:custGeom>
          <a:ln>
            <a:noFill/>
            <a:extLst>
              <a:ext uri="{C807C97D-BFC1-408E-A445-0C87EB9F89A2}">
                <ask:lineSketchStyleProps xmlns="" xmlns:ask="http://schemas.microsoft.com/office/drawing/2018/sketchyshapes" sd="2296675234">
                  <a:prstGeom prst="rect">
                    <a:avLst/>
                  </a:prstGeom>
                  <ask:type>
                    <ask:lineSketchFreehand/>
                  </ask:type>
                </ask:lineSketchStyleProps>
              </a:ext>
            </a:extLst>
          </a:ln>
        </p:spPr>
      </p:pic>
      <p:sp>
        <p:nvSpPr>
          <p:cNvPr id="44" name="TextBox 43">
            <a:extLst>
              <a:ext uri="{FF2B5EF4-FFF2-40B4-BE49-F238E27FC236}">
                <a16:creationId xmlns:a16="http://schemas.microsoft.com/office/drawing/2014/main" id="{A5CD5B45-7B86-76FE-5FB4-36A78BC7F456}"/>
              </a:ext>
            </a:extLst>
          </p:cNvPr>
          <p:cNvSpPr txBox="1"/>
          <p:nvPr/>
        </p:nvSpPr>
        <p:spPr>
          <a:xfrm>
            <a:off x="4613415" y="5014685"/>
            <a:ext cx="322384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1" dirty="0">
                <a:solidFill>
                  <a:prstClr val="black"/>
                </a:solidFill>
                <a:latin typeface="Montserrat" pitchFamily="2" charset="77"/>
              </a:rPr>
              <a:t>N</a:t>
            </a:r>
            <a:r>
              <a:rPr kumimoji="0" lang="fr-FR" sz="2000" b="1" i="0" u="none" strike="noStrike" kern="1200" cap="none" spc="0" normalizeH="0" baseline="0" noProof="0" dirty="0">
                <a:ln>
                  <a:noFill/>
                </a:ln>
                <a:solidFill>
                  <a:prstClr val="black"/>
                </a:solidFill>
                <a:effectLst/>
                <a:uLnTx/>
                <a:uFillTx/>
                <a:latin typeface="Montserrat" pitchFamily="2" charset="77"/>
                <a:ea typeface="+mn-ea"/>
                <a:cs typeface="+mn-cs"/>
              </a:rPr>
              <a:t>ombre d'appartement par commune</a:t>
            </a:r>
          </a:p>
        </p:txBody>
      </p:sp>
      <p:sp>
        <p:nvSpPr>
          <p:cNvPr id="45" name="TextBox 44">
            <a:extLst>
              <a:ext uri="{FF2B5EF4-FFF2-40B4-BE49-F238E27FC236}">
                <a16:creationId xmlns:a16="http://schemas.microsoft.com/office/drawing/2014/main" id="{960D4A82-0118-4466-E032-29C5DD704C37}"/>
              </a:ext>
            </a:extLst>
          </p:cNvPr>
          <p:cNvSpPr txBox="1"/>
          <p:nvPr/>
        </p:nvSpPr>
        <p:spPr>
          <a:xfrm>
            <a:off x="1509785" y="4483813"/>
            <a:ext cx="296517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black"/>
                </a:solidFill>
                <a:effectLst/>
                <a:uLnTx/>
                <a:uFillTx/>
                <a:latin typeface="Montserrat" pitchFamily="2" charset="77"/>
                <a:ea typeface="+mn-ea"/>
                <a:cs typeface="+mn-cs"/>
              </a:rPr>
              <a:t>somme des prix des appartements par commune</a:t>
            </a:r>
            <a:endParaRPr kumimoji="0" lang="en-US" sz="1400" b="1" i="0" u="none" strike="noStrike" kern="1200" cap="none" spc="0" normalizeH="0" baseline="0" noProof="0" dirty="0">
              <a:ln>
                <a:noFill/>
              </a:ln>
              <a:solidFill>
                <a:prstClr val="black"/>
              </a:solidFill>
              <a:effectLst/>
              <a:uLnTx/>
              <a:uFillTx/>
              <a:latin typeface="Montserrat" pitchFamily="2" charset="77"/>
              <a:ea typeface="+mn-ea"/>
              <a:cs typeface="+mn-cs"/>
            </a:endParaRPr>
          </a:p>
        </p:txBody>
      </p:sp>
      <p:sp>
        <p:nvSpPr>
          <p:cNvPr id="46" name="TextBox 45">
            <a:extLst>
              <a:ext uri="{FF2B5EF4-FFF2-40B4-BE49-F238E27FC236}">
                <a16:creationId xmlns:a16="http://schemas.microsoft.com/office/drawing/2014/main" id="{A3640A44-069B-B62F-AECC-4C6B87E7374F}"/>
              </a:ext>
            </a:extLst>
          </p:cNvPr>
          <p:cNvSpPr txBox="1"/>
          <p:nvPr/>
        </p:nvSpPr>
        <p:spPr>
          <a:xfrm>
            <a:off x="7829161" y="4468472"/>
            <a:ext cx="296517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black"/>
                </a:solidFill>
                <a:effectLst/>
                <a:uLnTx/>
                <a:uFillTx/>
                <a:latin typeface="Montserrat" pitchFamily="2" charset="77"/>
                <a:ea typeface="+mn-ea"/>
                <a:cs typeface="+mn-cs"/>
              </a:rPr>
              <a:t>statuts des appartements </a:t>
            </a:r>
          </a:p>
        </p:txBody>
      </p:sp>
      <p:sp>
        <p:nvSpPr>
          <p:cNvPr id="4" name="TextBox 3">
            <a:extLst>
              <a:ext uri="{FF2B5EF4-FFF2-40B4-BE49-F238E27FC236}">
                <a16:creationId xmlns:a16="http://schemas.microsoft.com/office/drawing/2014/main" id="{0E95065B-0CF5-8F9E-FF0D-22C4A6F8E141}"/>
              </a:ext>
            </a:extLst>
          </p:cNvPr>
          <p:cNvSpPr txBox="1"/>
          <p:nvPr/>
        </p:nvSpPr>
        <p:spPr>
          <a:xfrm>
            <a:off x="259921" y="148768"/>
            <a:ext cx="12271829"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800" dirty="0">
                <a:solidFill>
                  <a:prstClr val="black"/>
                </a:solidFill>
                <a:latin typeface="Bebas Neue" panose="020B0606020202050201" pitchFamily="34" charset="77"/>
              </a:rPr>
              <a:t>L</a:t>
            </a:r>
            <a:r>
              <a:rPr kumimoji="0" lang="fr-FR" sz="8800" b="0" i="0" u="none" strike="noStrike" kern="1200" cap="none" spc="0" normalizeH="0" baseline="0" noProof="0" dirty="0">
                <a:ln>
                  <a:noFill/>
                </a:ln>
                <a:solidFill>
                  <a:prstClr val="black"/>
                </a:solidFill>
                <a:effectLst/>
                <a:uLnTx/>
                <a:uFillTx/>
                <a:latin typeface="Bebas Neue" panose="020B0606020202050201" pitchFamily="34" charset="77"/>
                <a:ea typeface="+mn-ea"/>
                <a:cs typeface="+mn-cs"/>
              </a:rPr>
              <a:t>es statistiques</a:t>
            </a:r>
            <a:endParaRPr kumimoji="0" lang="en-US" sz="8800" b="0" i="0" u="none" strike="noStrike" kern="1200" cap="none" spc="0" normalizeH="0" baseline="0" noProof="0" dirty="0">
              <a:ln>
                <a:noFill/>
              </a:ln>
              <a:solidFill>
                <a:prstClr val="black"/>
              </a:solidFill>
              <a:effectLst/>
              <a:uLnTx/>
              <a:uFillTx/>
              <a:latin typeface="Bebas Neue" panose="020B0606020202050201" pitchFamily="34" charset="77"/>
              <a:ea typeface="+mn-ea"/>
              <a:cs typeface="+mn-cs"/>
            </a:endParaRPr>
          </a:p>
        </p:txBody>
      </p:sp>
      <p:sp>
        <p:nvSpPr>
          <p:cNvPr id="7" name="Isosceles Triangle 6">
            <a:extLst>
              <a:ext uri="{FF2B5EF4-FFF2-40B4-BE49-F238E27FC236}">
                <a16:creationId xmlns:a16="http://schemas.microsoft.com/office/drawing/2014/main" id="{A251A485-977E-7BB5-6E5F-5DFB3F7EF0E3}"/>
              </a:ext>
            </a:extLst>
          </p:cNvPr>
          <p:cNvSpPr/>
          <p:nvPr/>
        </p:nvSpPr>
        <p:spPr>
          <a:xfrm rot="10800000">
            <a:off x="10993523" y="6445223"/>
            <a:ext cx="436477" cy="27625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CCCD643-FDFD-E9E7-E8A3-0703874A29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84ECE-344A-FA43-A796-640982D6641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Image 4">
            <a:extLst>
              <a:ext uri="{FF2B5EF4-FFF2-40B4-BE49-F238E27FC236}">
                <a16:creationId xmlns:a16="http://schemas.microsoft.com/office/drawing/2014/main" id="{92510C40-823A-8634-A7D0-E9B711E3E0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0520" y="2705086"/>
            <a:ext cx="2881179" cy="1632832"/>
          </a:xfrm>
          <a:prstGeom prst="roundRect">
            <a:avLst/>
          </a:prstGeom>
          <a:effectLst>
            <a:glow rad="101600">
              <a:schemeClr val="bg1">
                <a:lumMod val="65000"/>
                <a:alpha val="60000"/>
              </a:schemeClr>
            </a:glow>
            <a:outerShdw blurRad="50800" dist="38100" dir="10800000" algn="r" rotWithShape="0">
              <a:prstClr val="black">
                <a:alpha val="40000"/>
              </a:prstClr>
            </a:outerShdw>
          </a:effectLst>
        </p:spPr>
      </p:pic>
      <p:pic>
        <p:nvPicPr>
          <p:cNvPr id="8" name="Image 7">
            <a:extLst>
              <a:ext uri="{FF2B5EF4-FFF2-40B4-BE49-F238E27FC236}">
                <a16:creationId xmlns:a16="http://schemas.microsoft.com/office/drawing/2014/main" id="{18DA3759-DE92-9061-0567-6A275384A0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20298" y="2694709"/>
            <a:ext cx="2982896" cy="1711182"/>
          </a:xfrm>
          <a:prstGeom prst="roundRect">
            <a:avLst/>
          </a:prstGeom>
          <a:effectLst>
            <a:outerShdw blurRad="63500" sx="102000" sy="102000" algn="ctr" rotWithShape="0">
              <a:prstClr val="black">
                <a:alpha val="40000"/>
              </a:prstClr>
            </a:outerShdw>
          </a:effectLst>
        </p:spPr>
      </p:pic>
      <p:pic>
        <p:nvPicPr>
          <p:cNvPr id="9" name="Image 8">
            <a:extLst>
              <a:ext uri="{FF2B5EF4-FFF2-40B4-BE49-F238E27FC236}">
                <a16:creationId xmlns:a16="http://schemas.microsoft.com/office/drawing/2014/main" id="{74EF1217-8D43-23C6-BFA2-2626826B91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5426" y="2242026"/>
            <a:ext cx="3950018" cy="2373947"/>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p:pic>
        <p:nvPicPr>
          <p:cNvPr id="11" name="Image 10">
            <a:extLst>
              <a:ext uri="{FF2B5EF4-FFF2-40B4-BE49-F238E27FC236}">
                <a16:creationId xmlns:a16="http://schemas.microsoft.com/office/drawing/2014/main" id="{F3FC6FCB-B7DC-54B4-FC40-218D33D7F747}"/>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5625" r="95156">
                        <a14:foregroundMark x1="21875" y1="30469" x2="17031" y2="52344"/>
                        <a14:foregroundMark x1="6406" y1="48438" x2="5781" y2="54375"/>
                        <a14:foregroundMark x1="91094" y1="16719" x2="90781" y2="27969"/>
                        <a14:foregroundMark x1="95156" y1="20000" x2="95000" y2="17031"/>
                        <a14:foregroundMark x1="70938" y1="30469" x2="71250" y2="33281"/>
                        <a14:foregroundMark x1="70625" y1="32813" x2="72969" y2="32813"/>
                        <a14:foregroundMark x1="68594" y1="33125" x2="73906" y2="33906"/>
                        <a14:foregroundMark x1="78125" y1="50781" x2="78125" y2="50781"/>
                        <a14:foregroundMark x1="82500" y1="43125" x2="79844" y2="56094"/>
                        <a14:foregroundMark x1="73594" y1="31250" x2="69531" y2="34531"/>
                        <a14:backgroundMark x1="93125" y1="46094" x2="84531" y2="60938"/>
                        <a14:backgroundMark x1="88125" y1="56406" x2="89844" y2="36563"/>
                      </a14:backgroundRemoval>
                    </a14:imgEffect>
                  </a14:imgLayer>
                </a14:imgProps>
              </a:ext>
              <a:ext uri="{28A0092B-C50C-407E-A947-70E740481C1C}">
                <a14:useLocalDpi xmlns:a14="http://schemas.microsoft.com/office/drawing/2010/main" val="0"/>
              </a:ext>
              <a:ext uri="{837473B0-CC2E-450A-ABE3-18F120FF3D39}">
                <a1611:picAttrSrcUrl xmlns="" xmlns:a1611="http://schemas.microsoft.com/office/drawing/2016/11/main" r:id="rId11"/>
              </a:ext>
            </a:extLst>
          </a:blip>
          <a:stretch>
            <a:fillRect/>
          </a:stretch>
        </p:blipFill>
        <p:spPr>
          <a:xfrm>
            <a:off x="9946105" y="4764539"/>
            <a:ext cx="2145005" cy="2145005"/>
          </a:xfrm>
          <a:prstGeom prst="rect">
            <a:avLst/>
          </a:prstGeom>
        </p:spPr>
      </p:pic>
    </p:spTree>
    <p:extLst>
      <p:ext uri="{BB962C8B-B14F-4D97-AF65-F5344CB8AC3E}">
        <p14:creationId xmlns:p14="http://schemas.microsoft.com/office/powerpoint/2010/main" val="240304946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aircraft, night, dark&#10;&#10;Description automatically generated">
            <a:extLst>
              <a:ext uri="{FF2B5EF4-FFF2-40B4-BE49-F238E27FC236}">
                <a16:creationId xmlns:a16="http://schemas.microsoft.com/office/drawing/2014/main" id="{47CB0E4F-1175-0E47-B527-6095226B137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82783" y="-14409236"/>
            <a:ext cx="14751608" cy="8297779"/>
          </a:xfrm>
          <a:prstGeom prst="rect">
            <a:avLst/>
          </a:prstGeom>
        </p:spPr>
      </p:pic>
      <p:sp>
        <p:nvSpPr>
          <p:cNvPr id="19" name="TextBox 18">
            <a:extLst>
              <a:ext uri="{FF2B5EF4-FFF2-40B4-BE49-F238E27FC236}">
                <a16:creationId xmlns:a16="http://schemas.microsoft.com/office/drawing/2014/main" id="{9C10CBD8-635B-5688-9551-FF143D41F650}"/>
              </a:ext>
            </a:extLst>
          </p:cNvPr>
          <p:cNvSpPr txBox="1"/>
          <p:nvPr/>
        </p:nvSpPr>
        <p:spPr>
          <a:xfrm>
            <a:off x="-243187" y="-24505287"/>
            <a:ext cx="12433600" cy="31539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895" b="0" i="0" u="none" strike="noStrike" kern="1200" cap="none" spc="0" normalizeH="0" baseline="0" noProof="0" dirty="0">
                <a:ln>
                  <a:noFill/>
                </a:ln>
                <a:solidFill>
                  <a:prstClr val="white"/>
                </a:solidFill>
                <a:effectLst/>
                <a:uLnTx/>
                <a:uFillTx/>
                <a:latin typeface="Paytone One" pitchFamily="2" charset="77"/>
                <a:ea typeface="+mn-ea"/>
                <a:cs typeface="+mn-cs"/>
              </a:rPr>
              <a:t>SYDNEY</a:t>
            </a:r>
          </a:p>
        </p:txBody>
      </p:sp>
      <p:pic>
        <p:nvPicPr>
          <p:cNvPr id="20" name="Picture 19" descr="A picture containing indoor, dark&#10;&#10;Description automatically generated">
            <a:extLst>
              <a:ext uri="{FF2B5EF4-FFF2-40B4-BE49-F238E27FC236}">
                <a16:creationId xmlns:a16="http://schemas.microsoft.com/office/drawing/2014/main" id="{2287601C-9A84-E3FA-0253-0B36340FA07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588" y="-12687078"/>
            <a:ext cx="12788496" cy="5289525"/>
          </a:xfrm>
          <a:prstGeom prst="rect">
            <a:avLst/>
          </a:prstGeom>
        </p:spPr>
      </p:pic>
      <p:sp>
        <p:nvSpPr>
          <p:cNvPr id="21" name="TextBox 20">
            <a:extLst>
              <a:ext uri="{FF2B5EF4-FFF2-40B4-BE49-F238E27FC236}">
                <a16:creationId xmlns:a16="http://schemas.microsoft.com/office/drawing/2014/main" id="{F409D267-E05B-F2A4-B044-E5A844E35CD4}"/>
              </a:ext>
            </a:extLst>
          </p:cNvPr>
          <p:cNvSpPr txBox="1"/>
          <p:nvPr/>
        </p:nvSpPr>
        <p:spPr>
          <a:xfrm>
            <a:off x="155574" y="-24375644"/>
            <a:ext cx="474088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Montserrat" pitchFamily="2" charset="77"/>
                <a:ea typeface="+mn-ea"/>
                <a:cs typeface="+mn-cs"/>
              </a:rPr>
              <a:t>HELLO, THIS IS</a:t>
            </a:r>
          </a:p>
        </p:txBody>
      </p:sp>
      <p:pic>
        <p:nvPicPr>
          <p:cNvPr id="23" name="Picture 22" descr="A white rectangle with a black border&#10;&#10;Description automatically generated with low confidence">
            <a:extLst>
              <a:ext uri="{FF2B5EF4-FFF2-40B4-BE49-F238E27FC236}">
                <a16:creationId xmlns:a16="http://schemas.microsoft.com/office/drawing/2014/main" id="{33139075-07FE-A550-1A4D-1620608CF68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588" y="893"/>
            <a:ext cx="12188825" cy="6856215"/>
          </a:xfrm>
          <a:custGeom>
            <a:avLst/>
            <a:gdLst>
              <a:gd name="connsiteX0" fmla="*/ 0 w 12188825"/>
              <a:gd name="connsiteY0" fmla="*/ 0 h 6856215"/>
              <a:gd name="connsiteX1" fmla="*/ 920933 w 12188825"/>
              <a:gd name="connsiteY1" fmla="*/ 0 h 6856215"/>
              <a:gd name="connsiteX2" fmla="*/ 1232426 w 12188825"/>
              <a:gd name="connsiteY2" fmla="*/ 0 h 6856215"/>
              <a:gd name="connsiteX3" fmla="*/ 1909583 w 12188825"/>
              <a:gd name="connsiteY3" fmla="*/ 0 h 6856215"/>
              <a:gd name="connsiteX4" fmla="*/ 2342963 w 12188825"/>
              <a:gd name="connsiteY4" fmla="*/ 0 h 6856215"/>
              <a:gd name="connsiteX5" fmla="*/ 3142008 w 12188825"/>
              <a:gd name="connsiteY5" fmla="*/ 0 h 6856215"/>
              <a:gd name="connsiteX6" fmla="*/ 4062942 w 12188825"/>
              <a:gd name="connsiteY6" fmla="*/ 0 h 6856215"/>
              <a:gd name="connsiteX7" fmla="*/ 4740099 w 12188825"/>
              <a:gd name="connsiteY7" fmla="*/ 0 h 6856215"/>
              <a:gd name="connsiteX8" fmla="*/ 5539144 w 12188825"/>
              <a:gd name="connsiteY8" fmla="*/ 0 h 6856215"/>
              <a:gd name="connsiteX9" fmla="*/ 5972524 w 12188825"/>
              <a:gd name="connsiteY9" fmla="*/ 0 h 6856215"/>
              <a:gd name="connsiteX10" fmla="*/ 6649681 w 12188825"/>
              <a:gd name="connsiteY10" fmla="*/ 0 h 6856215"/>
              <a:gd name="connsiteX11" fmla="*/ 7083062 w 12188825"/>
              <a:gd name="connsiteY11" fmla="*/ 0 h 6856215"/>
              <a:gd name="connsiteX12" fmla="*/ 7516442 w 12188825"/>
              <a:gd name="connsiteY12" fmla="*/ 0 h 6856215"/>
              <a:gd name="connsiteX13" fmla="*/ 7827934 w 12188825"/>
              <a:gd name="connsiteY13" fmla="*/ 0 h 6856215"/>
              <a:gd name="connsiteX14" fmla="*/ 8748868 w 12188825"/>
              <a:gd name="connsiteY14" fmla="*/ 0 h 6856215"/>
              <a:gd name="connsiteX15" fmla="*/ 9182248 w 12188825"/>
              <a:gd name="connsiteY15" fmla="*/ 0 h 6856215"/>
              <a:gd name="connsiteX16" fmla="*/ 9615629 w 12188825"/>
              <a:gd name="connsiteY16" fmla="*/ 0 h 6856215"/>
              <a:gd name="connsiteX17" fmla="*/ 10536562 w 12188825"/>
              <a:gd name="connsiteY17" fmla="*/ 0 h 6856215"/>
              <a:gd name="connsiteX18" fmla="*/ 11457496 w 12188825"/>
              <a:gd name="connsiteY18" fmla="*/ 0 h 6856215"/>
              <a:gd name="connsiteX19" fmla="*/ 12188825 w 12188825"/>
              <a:gd name="connsiteY19" fmla="*/ 0 h 6856215"/>
              <a:gd name="connsiteX20" fmla="*/ 12188825 w 12188825"/>
              <a:gd name="connsiteY20" fmla="*/ 617059 h 6856215"/>
              <a:gd name="connsiteX21" fmla="*/ 12188825 w 12188825"/>
              <a:gd name="connsiteY21" fmla="*/ 1439805 h 6856215"/>
              <a:gd name="connsiteX22" fmla="*/ 12188825 w 12188825"/>
              <a:gd name="connsiteY22" fmla="*/ 2193989 h 6856215"/>
              <a:gd name="connsiteX23" fmla="*/ 12188825 w 12188825"/>
              <a:gd name="connsiteY23" fmla="*/ 2811048 h 6856215"/>
              <a:gd name="connsiteX24" fmla="*/ 12188825 w 12188825"/>
              <a:gd name="connsiteY24" fmla="*/ 3633794 h 6856215"/>
              <a:gd name="connsiteX25" fmla="*/ 12188825 w 12188825"/>
              <a:gd name="connsiteY25" fmla="*/ 4319415 h 6856215"/>
              <a:gd name="connsiteX26" fmla="*/ 12188825 w 12188825"/>
              <a:gd name="connsiteY26" fmla="*/ 4799351 h 6856215"/>
              <a:gd name="connsiteX27" fmla="*/ 12188825 w 12188825"/>
              <a:gd name="connsiteY27" fmla="*/ 5347848 h 6856215"/>
              <a:gd name="connsiteX28" fmla="*/ 12188825 w 12188825"/>
              <a:gd name="connsiteY28" fmla="*/ 6170593 h 6856215"/>
              <a:gd name="connsiteX29" fmla="*/ 12188825 w 12188825"/>
              <a:gd name="connsiteY29" fmla="*/ 6856215 h 6856215"/>
              <a:gd name="connsiteX30" fmla="*/ 11755445 w 12188825"/>
              <a:gd name="connsiteY30" fmla="*/ 6856215 h 6856215"/>
              <a:gd name="connsiteX31" fmla="*/ 10834511 w 12188825"/>
              <a:gd name="connsiteY31" fmla="*/ 6856215 h 6856215"/>
              <a:gd name="connsiteX32" fmla="*/ 10157354 w 12188825"/>
              <a:gd name="connsiteY32" fmla="*/ 6856215 h 6856215"/>
              <a:gd name="connsiteX33" fmla="*/ 9602085 w 12188825"/>
              <a:gd name="connsiteY33" fmla="*/ 6856215 h 6856215"/>
              <a:gd name="connsiteX34" fmla="*/ 8924929 w 12188825"/>
              <a:gd name="connsiteY34" fmla="*/ 6856215 h 6856215"/>
              <a:gd name="connsiteX35" fmla="*/ 8247772 w 12188825"/>
              <a:gd name="connsiteY35" fmla="*/ 6856215 h 6856215"/>
              <a:gd name="connsiteX36" fmla="*/ 7936279 w 12188825"/>
              <a:gd name="connsiteY36" fmla="*/ 6856215 h 6856215"/>
              <a:gd name="connsiteX37" fmla="*/ 7015346 w 12188825"/>
              <a:gd name="connsiteY37" fmla="*/ 6856215 h 6856215"/>
              <a:gd name="connsiteX38" fmla="*/ 6338189 w 12188825"/>
              <a:gd name="connsiteY38" fmla="*/ 6856215 h 6856215"/>
              <a:gd name="connsiteX39" fmla="*/ 5539144 w 12188825"/>
              <a:gd name="connsiteY39" fmla="*/ 6856215 h 6856215"/>
              <a:gd name="connsiteX40" fmla="*/ 4618210 w 12188825"/>
              <a:gd name="connsiteY40" fmla="*/ 6856215 h 6856215"/>
              <a:gd name="connsiteX41" fmla="*/ 4184830 w 12188825"/>
              <a:gd name="connsiteY41" fmla="*/ 6856215 h 6856215"/>
              <a:gd name="connsiteX42" fmla="*/ 3629561 w 12188825"/>
              <a:gd name="connsiteY42" fmla="*/ 6856215 h 6856215"/>
              <a:gd name="connsiteX43" fmla="*/ 2952404 w 12188825"/>
              <a:gd name="connsiteY43" fmla="*/ 6856215 h 6856215"/>
              <a:gd name="connsiteX44" fmla="*/ 2153359 w 12188825"/>
              <a:gd name="connsiteY44" fmla="*/ 6856215 h 6856215"/>
              <a:gd name="connsiteX45" fmla="*/ 1476202 w 12188825"/>
              <a:gd name="connsiteY45" fmla="*/ 6856215 h 6856215"/>
              <a:gd name="connsiteX46" fmla="*/ 677157 w 12188825"/>
              <a:gd name="connsiteY46" fmla="*/ 6856215 h 6856215"/>
              <a:gd name="connsiteX47" fmla="*/ 0 w 12188825"/>
              <a:gd name="connsiteY47" fmla="*/ 6856215 h 6856215"/>
              <a:gd name="connsiteX48" fmla="*/ 0 w 12188825"/>
              <a:gd name="connsiteY48" fmla="*/ 6033469 h 6856215"/>
              <a:gd name="connsiteX49" fmla="*/ 0 w 12188825"/>
              <a:gd name="connsiteY49" fmla="*/ 5210723 h 6856215"/>
              <a:gd name="connsiteX50" fmla="*/ 0 w 12188825"/>
              <a:gd name="connsiteY50" fmla="*/ 4593664 h 6856215"/>
              <a:gd name="connsiteX51" fmla="*/ 0 w 12188825"/>
              <a:gd name="connsiteY51" fmla="*/ 4045167 h 6856215"/>
              <a:gd name="connsiteX52" fmla="*/ 0 w 12188825"/>
              <a:gd name="connsiteY52" fmla="*/ 3222421 h 6856215"/>
              <a:gd name="connsiteX53" fmla="*/ 0 w 12188825"/>
              <a:gd name="connsiteY53" fmla="*/ 2536800 h 6856215"/>
              <a:gd name="connsiteX54" fmla="*/ 0 w 12188825"/>
              <a:gd name="connsiteY54" fmla="*/ 1851178 h 6856215"/>
              <a:gd name="connsiteX55" fmla="*/ 0 w 12188825"/>
              <a:gd name="connsiteY55" fmla="*/ 1028432 h 6856215"/>
              <a:gd name="connsiteX56" fmla="*/ 0 w 12188825"/>
              <a:gd name="connsiteY56" fmla="*/ 0 h 685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188825" h="6856215" fill="none" extrusionOk="0">
                <a:moveTo>
                  <a:pt x="0" y="0"/>
                </a:moveTo>
                <a:cubicBezTo>
                  <a:pt x="282460" y="-17317"/>
                  <a:pt x="559222" y="-11724"/>
                  <a:pt x="920933" y="0"/>
                </a:cubicBezTo>
                <a:cubicBezTo>
                  <a:pt x="1282644" y="11724"/>
                  <a:pt x="1152157" y="-1928"/>
                  <a:pt x="1232426" y="0"/>
                </a:cubicBezTo>
                <a:cubicBezTo>
                  <a:pt x="1312695" y="1928"/>
                  <a:pt x="1752575" y="17715"/>
                  <a:pt x="1909583" y="0"/>
                </a:cubicBezTo>
                <a:cubicBezTo>
                  <a:pt x="2066591" y="-17715"/>
                  <a:pt x="2215647" y="-8773"/>
                  <a:pt x="2342963" y="0"/>
                </a:cubicBezTo>
                <a:cubicBezTo>
                  <a:pt x="2470279" y="8773"/>
                  <a:pt x="2813189" y="-38947"/>
                  <a:pt x="3142008" y="0"/>
                </a:cubicBezTo>
                <a:cubicBezTo>
                  <a:pt x="3470827" y="38947"/>
                  <a:pt x="3794140" y="7691"/>
                  <a:pt x="4062942" y="0"/>
                </a:cubicBezTo>
                <a:cubicBezTo>
                  <a:pt x="4331744" y="-7691"/>
                  <a:pt x="4568841" y="23202"/>
                  <a:pt x="4740099" y="0"/>
                </a:cubicBezTo>
                <a:cubicBezTo>
                  <a:pt x="4911357" y="-23202"/>
                  <a:pt x="5253664" y="-13668"/>
                  <a:pt x="5539144" y="0"/>
                </a:cubicBezTo>
                <a:cubicBezTo>
                  <a:pt x="5824625" y="13668"/>
                  <a:pt x="5811000" y="4280"/>
                  <a:pt x="5972524" y="0"/>
                </a:cubicBezTo>
                <a:cubicBezTo>
                  <a:pt x="6134048" y="-4280"/>
                  <a:pt x="6479075" y="19454"/>
                  <a:pt x="6649681" y="0"/>
                </a:cubicBezTo>
                <a:cubicBezTo>
                  <a:pt x="6820287" y="-19454"/>
                  <a:pt x="6929810" y="15139"/>
                  <a:pt x="7083062" y="0"/>
                </a:cubicBezTo>
                <a:cubicBezTo>
                  <a:pt x="7236314" y="-15139"/>
                  <a:pt x="7371605" y="16550"/>
                  <a:pt x="7516442" y="0"/>
                </a:cubicBezTo>
                <a:cubicBezTo>
                  <a:pt x="7661279" y="-16550"/>
                  <a:pt x="7764143" y="3632"/>
                  <a:pt x="7827934" y="0"/>
                </a:cubicBezTo>
                <a:cubicBezTo>
                  <a:pt x="7891725" y="-3632"/>
                  <a:pt x="8556007" y="-15106"/>
                  <a:pt x="8748868" y="0"/>
                </a:cubicBezTo>
                <a:cubicBezTo>
                  <a:pt x="8941729" y="15106"/>
                  <a:pt x="9049001" y="12906"/>
                  <a:pt x="9182248" y="0"/>
                </a:cubicBezTo>
                <a:cubicBezTo>
                  <a:pt x="9315495" y="-12906"/>
                  <a:pt x="9501843" y="-18576"/>
                  <a:pt x="9615629" y="0"/>
                </a:cubicBezTo>
                <a:cubicBezTo>
                  <a:pt x="9729415" y="18576"/>
                  <a:pt x="10162829" y="-10568"/>
                  <a:pt x="10536562" y="0"/>
                </a:cubicBezTo>
                <a:cubicBezTo>
                  <a:pt x="10910295" y="10568"/>
                  <a:pt x="11234820" y="-24382"/>
                  <a:pt x="11457496" y="0"/>
                </a:cubicBezTo>
                <a:cubicBezTo>
                  <a:pt x="11680172" y="24382"/>
                  <a:pt x="11937258" y="-24142"/>
                  <a:pt x="12188825" y="0"/>
                </a:cubicBezTo>
                <a:cubicBezTo>
                  <a:pt x="12171617" y="199296"/>
                  <a:pt x="12170105" y="336082"/>
                  <a:pt x="12188825" y="617059"/>
                </a:cubicBezTo>
                <a:cubicBezTo>
                  <a:pt x="12207545" y="898036"/>
                  <a:pt x="12185674" y="1138474"/>
                  <a:pt x="12188825" y="1439805"/>
                </a:cubicBezTo>
                <a:cubicBezTo>
                  <a:pt x="12191976" y="1741136"/>
                  <a:pt x="12182036" y="1921722"/>
                  <a:pt x="12188825" y="2193989"/>
                </a:cubicBezTo>
                <a:cubicBezTo>
                  <a:pt x="12195614" y="2466256"/>
                  <a:pt x="12174466" y="2598054"/>
                  <a:pt x="12188825" y="2811048"/>
                </a:cubicBezTo>
                <a:cubicBezTo>
                  <a:pt x="12203184" y="3024042"/>
                  <a:pt x="12199320" y="3437268"/>
                  <a:pt x="12188825" y="3633794"/>
                </a:cubicBezTo>
                <a:cubicBezTo>
                  <a:pt x="12178330" y="3830320"/>
                  <a:pt x="12159568" y="4160303"/>
                  <a:pt x="12188825" y="4319415"/>
                </a:cubicBezTo>
                <a:cubicBezTo>
                  <a:pt x="12218082" y="4478527"/>
                  <a:pt x="12193552" y="4672442"/>
                  <a:pt x="12188825" y="4799351"/>
                </a:cubicBezTo>
                <a:cubicBezTo>
                  <a:pt x="12184098" y="4926260"/>
                  <a:pt x="12181547" y="5189809"/>
                  <a:pt x="12188825" y="5347848"/>
                </a:cubicBezTo>
                <a:cubicBezTo>
                  <a:pt x="12196103" y="5505887"/>
                  <a:pt x="12171891" y="5865770"/>
                  <a:pt x="12188825" y="6170593"/>
                </a:cubicBezTo>
                <a:cubicBezTo>
                  <a:pt x="12205759" y="6475417"/>
                  <a:pt x="12191906" y="6595014"/>
                  <a:pt x="12188825" y="6856215"/>
                </a:cubicBezTo>
                <a:cubicBezTo>
                  <a:pt x="11973823" y="6851850"/>
                  <a:pt x="11866092" y="6847917"/>
                  <a:pt x="11755445" y="6856215"/>
                </a:cubicBezTo>
                <a:cubicBezTo>
                  <a:pt x="11644798" y="6864513"/>
                  <a:pt x="11019391" y="6813168"/>
                  <a:pt x="10834511" y="6856215"/>
                </a:cubicBezTo>
                <a:cubicBezTo>
                  <a:pt x="10649631" y="6899262"/>
                  <a:pt x="10490242" y="6867715"/>
                  <a:pt x="10157354" y="6856215"/>
                </a:cubicBezTo>
                <a:cubicBezTo>
                  <a:pt x="9824466" y="6844715"/>
                  <a:pt x="9803462" y="6863159"/>
                  <a:pt x="9602085" y="6856215"/>
                </a:cubicBezTo>
                <a:cubicBezTo>
                  <a:pt x="9400708" y="6849271"/>
                  <a:pt x="9084854" y="6879946"/>
                  <a:pt x="8924929" y="6856215"/>
                </a:cubicBezTo>
                <a:cubicBezTo>
                  <a:pt x="8765004" y="6832484"/>
                  <a:pt x="8474252" y="6843858"/>
                  <a:pt x="8247772" y="6856215"/>
                </a:cubicBezTo>
                <a:cubicBezTo>
                  <a:pt x="8021292" y="6868572"/>
                  <a:pt x="8062031" y="6868992"/>
                  <a:pt x="7936279" y="6856215"/>
                </a:cubicBezTo>
                <a:cubicBezTo>
                  <a:pt x="7810527" y="6843438"/>
                  <a:pt x="7217378" y="6895955"/>
                  <a:pt x="7015346" y="6856215"/>
                </a:cubicBezTo>
                <a:cubicBezTo>
                  <a:pt x="6813314" y="6816475"/>
                  <a:pt x="6593706" y="6871798"/>
                  <a:pt x="6338189" y="6856215"/>
                </a:cubicBezTo>
                <a:cubicBezTo>
                  <a:pt x="6082672" y="6840632"/>
                  <a:pt x="5788514" y="6870698"/>
                  <a:pt x="5539144" y="6856215"/>
                </a:cubicBezTo>
                <a:cubicBezTo>
                  <a:pt x="5289775" y="6841732"/>
                  <a:pt x="5026917" y="6823826"/>
                  <a:pt x="4618210" y="6856215"/>
                </a:cubicBezTo>
                <a:cubicBezTo>
                  <a:pt x="4209503" y="6888604"/>
                  <a:pt x="4310490" y="6867269"/>
                  <a:pt x="4184830" y="6856215"/>
                </a:cubicBezTo>
                <a:cubicBezTo>
                  <a:pt x="4059170" y="6845161"/>
                  <a:pt x="3745678" y="6859390"/>
                  <a:pt x="3629561" y="6856215"/>
                </a:cubicBezTo>
                <a:cubicBezTo>
                  <a:pt x="3513444" y="6853040"/>
                  <a:pt x="3277466" y="6882238"/>
                  <a:pt x="2952404" y="6856215"/>
                </a:cubicBezTo>
                <a:cubicBezTo>
                  <a:pt x="2627342" y="6830192"/>
                  <a:pt x="2362677" y="6857268"/>
                  <a:pt x="2153359" y="6856215"/>
                </a:cubicBezTo>
                <a:cubicBezTo>
                  <a:pt x="1944041" y="6855162"/>
                  <a:pt x="1611834" y="6860571"/>
                  <a:pt x="1476202" y="6856215"/>
                </a:cubicBezTo>
                <a:cubicBezTo>
                  <a:pt x="1340570" y="6851859"/>
                  <a:pt x="1031689" y="6833568"/>
                  <a:pt x="677157" y="6856215"/>
                </a:cubicBezTo>
                <a:cubicBezTo>
                  <a:pt x="322625" y="6878862"/>
                  <a:pt x="247722" y="6846380"/>
                  <a:pt x="0" y="6856215"/>
                </a:cubicBezTo>
                <a:cubicBezTo>
                  <a:pt x="36318" y="6620539"/>
                  <a:pt x="-9011" y="6363129"/>
                  <a:pt x="0" y="6033469"/>
                </a:cubicBezTo>
                <a:cubicBezTo>
                  <a:pt x="9011" y="5703809"/>
                  <a:pt x="-21799" y="5496432"/>
                  <a:pt x="0" y="5210723"/>
                </a:cubicBezTo>
                <a:cubicBezTo>
                  <a:pt x="21799" y="4925014"/>
                  <a:pt x="18911" y="4816478"/>
                  <a:pt x="0" y="4593664"/>
                </a:cubicBezTo>
                <a:cubicBezTo>
                  <a:pt x="-18911" y="4370850"/>
                  <a:pt x="5129" y="4213483"/>
                  <a:pt x="0" y="4045167"/>
                </a:cubicBezTo>
                <a:cubicBezTo>
                  <a:pt x="-5129" y="3876851"/>
                  <a:pt x="-11905" y="3627955"/>
                  <a:pt x="0" y="3222421"/>
                </a:cubicBezTo>
                <a:cubicBezTo>
                  <a:pt x="11905" y="2816887"/>
                  <a:pt x="-26893" y="2852542"/>
                  <a:pt x="0" y="2536800"/>
                </a:cubicBezTo>
                <a:cubicBezTo>
                  <a:pt x="26893" y="2221058"/>
                  <a:pt x="1994" y="2099642"/>
                  <a:pt x="0" y="1851178"/>
                </a:cubicBezTo>
                <a:cubicBezTo>
                  <a:pt x="-1994" y="1602714"/>
                  <a:pt x="856" y="1366086"/>
                  <a:pt x="0" y="1028432"/>
                </a:cubicBezTo>
                <a:cubicBezTo>
                  <a:pt x="-856" y="690778"/>
                  <a:pt x="30260" y="352578"/>
                  <a:pt x="0" y="0"/>
                </a:cubicBezTo>
                <a:close/>
              </a:path>
              <a:path w="12188825" h="6856215" stroke="0" extrusionOk="0">
                <a:moveTo>
                  <a:pt x="0" y="0"/>
                </a:moveTo>
                <a:cubicBezTo>
                  <a:pt x="241550" y="23492"/>
                  <a:pt x="406076" y="21667"/>
                  <a:pt x="555269" y="0"/>
                </a:cubicBezTo>
                <a:cubicBezTo>
                  <a:pt x="704462" y="-21667"/>
                  <a:pt x="942637" y="-21698"/>
                  <a:pt x="1110537" y="0"/>
                </a:cubicBezTo>
                <a:cubicBezTo>
                  <a:pt x="1278437" y="21698"/>
                  <a:pt x="1521574" y="15066"/>
                  <a:pt x="1665806" y="0"/>
                </a:cubicBezTo>
                <a:cubicBezTo>
                  <a:pt x="1810038" y="-15066"/>
                  <a:pt x="1887047" y="2619"/>
                  <a:pt x="2099187" y="0"/>
                </a:cubicBezTo>
                <a:cubicBezTo>
                  <a:pt x="2311327" y="-2619"/>
                  <a:pt x="2526178" y="-14205"/>
                  <a:pt x="2898232" y="0"/>
                </a:cubicBezTo>
                <a:cubicBezTo>
                  <a:pt x="3270286" y="14205"/>
                  <a:pt x="3306313" y="26584"/>
                  <a:pt x="3453500" y="0"/>
                </a:cubicBezTo>
                <a:cubicBezTo>
                  <a:pt x="3600687" y="-26584"/>
                  <a:pt x="3760702" y="-10144"/>
                  <a:pt x="4008769" y="0"/>
                </a:cubicBezTo>
                <a:cubicBezTo>
                  <a:pt x="4256836" y="10144"/>
                  <a:pt x="4634847" y="27186"/>
                  <a:pt x="4929703" y="0"/>
                </a:cubicBezTo>
                <a:cubicBezTo>
                  <a:pt x="5224559" y="-27186"/>
                  <a:pt x="5644147" y="-27772"/>
                  <a:pt x="5850636" y="0"/>
                </a:cubicBezTo>
                <a:cubicBezTo>
                  <a:pt x="6057125" y="27772"/>
                  <a:pt x="6228012" y="-24194"/>
                  <a:pt x="6405905" y="0"/>
                </a:cubicBezTo>
                <a:cubicBezTo>
                  <a:pt x="6583798" y="24194"/>
                  <a:pt x="6983998" y="27282"/>
                  <a:pt x="7326838" y="0"/>
                </a:cubicBezTo>
                <a:cubicBezTo>
                  <a:pt x="7669678" y="-27282"/>
                  <a:pt x="7764187" y="6461"/>
                  <a:pt x="8125883" y="0"/>
                </a:cubicBezTo>
                <a:cubicBezTo>
                  <a:pt x="8487579" y="-6461"/>
                  <a:pt x="8684864" y="-20061"/>
                  <a:pt x="8924929" y="0"/>
                </a:cubicBezTo>
                <a:cubicBezTo>
                  <a:pt x="9164994" y="20061"/>
                  <a:pt x="9420294" y="20372"/>
                  <a:pt x="9845862" y="0"/>
                </a:cubicBezTo>
                <a:cubicBezTo>
                  <a:pt x="10271430" y="-20372"/>
                  <a:pt x="10359522" y="-31494"/>
                  <a:pt x="10523019" y="0"/>
                </a:cubicBezTo>
                <a:cubicBezTo>
                  <a:pt x="10686516" y="31494"/>
                  <a:pt x="11054503" y="33172"/>
                  <a:pt x="11200176" y="0"/>
                </a:cubicBezTo>
                <a:cubicBezTo>
                  <a:pt x="11345849" y="-33172"/>
                  <a:pt x="11846076" y="-31235"/>
                  <a:pt x="12188825" y="0"/>
                </a:cubicBezTo>
                <a:cubicBezTo>
                  <a:pt x="12185415" y="376838"/>
                  <a:pt x="12225892" y="413555"/>
                  <a:pt x="12188825" y="754184"/>
                </a:cubicBezTo>
                <a:cubicBezTo>
                  <a:pt x="12151758" y="1094813"/>
                  <a:pt x="12197969" y="1201113"/>
                  <a:pt x="12188825" y="1371243"/>
                </a:cubicBezTo>
                <a:cubicBezTo>
                  <a:pt x="12179681" y="1541373"/>
                  <a:pt x="12225806" y="1851013"/>
                  <a:pt x="12188825" y="2125427"/>
                </a:cubicBezTo>
                <a:cubicBezTo>
                  <a:pt x="12151844" y="2399841"/>
                  <a:pt x="12204190" y="2639993"/>
                  <a:pt x="12188825" y="2879610"/>
                </a:cubicBezTo>
                <a:cubicBezTo>
                  <a:pt x="12173460" y="3119227"/>
                  <a:pt x="12186816" y="3243509"/>
                  <a:pt x="12188825" y="3565232"/>
                </a:cubicBezTo>
                <a:cubicBezTo>
                  <a:pt x="12190834" y="3886955"/>
                  <a:pt x="12176314" y="4019976"/>
                  <a:pt x="12188825" y="4250853"/>
                </a:cubicBezTo>
                <a:cubicBezTo>
                  <a:pt x="12201336" y="4481730"/>
                  <a:pt x="12174718" y="4614430"/>
                  <a:pt x="12188825" y="4730788"/>
                </a:cubicBezTo>
                <a:cubicBezTo>
                  <a:pt x="12202932" y="4847147"/>
                  <a:pt x="12176918" y="5274866"/>
                  <a:pt x="12188825" y="5484972"/>
                </a:cubicBezTo>
                <a:cubicBezTo>
                  <a:pt x="12200732" y="5695078"/>
                  <a:pt x="12222625" y="6001654"/>
                  <a:pt x="12188825" y="6170593"/>
                </a:cubicBezTo>
                <a:cubicBezTo>
                  <a:pt x="12155025" y="6339532"/>
                  <a:pt x="12177204" y="6601298"/>
                  <a:pt x="12188825" y="6856215"/>
                </a:cubicBezTo>
                <a:cubicBezTo>
                  <a:pt x="11903642" y="6883431"/>
                  <a:pt x="11835915" y="6889096"/>
                  <a:pt x="11511668" y="6856215"/>
                </a:cubicBezTo>
                <a:cubicBezTo>
                  <a:pt x="11187421" y="6823334"/>
                  <a:pt x="10900510" y="6888117"/>
                  <a:pt x="10590735" y="6856215"/>
                </a:cubicBezTo>
                <a:cubicBezTo>
                  <a:pt x="10280960" y="6824313"/>
                  <a:pt x="10182653" y="6834526"/>
                  <a:pt x="9913578" y="6856215"/>
                </a:cubicBezTo>
                <a:cubicBezTo>
                  <a:pt x="9644503" y="6877904"/>
                  <a:pt x="9684417" y="6868256"/>
                  <a:pt x="9480197" y="6856215"/>
                </a:cubicBezTo>
                <a:cubicBezTo>
                  <a:pt x="9275977" y="6844174"/>
                  <a:pt x="9259737" y="6861247"/>
                  <a:pt x="9168705" y="6856215"/>
                </a:cubicBezTo>
                <a:cubicBezTo>
                  <a:pt x="9077673" y="6851183"/>
                  <a:pt x="8654749" y="6857779"/>
                  <a:pt x="8247772" y="6856215"/>
                </a:cubicBezTo>
                <a:cubicBezTo>
                  <a:pt x="7840795" y="6854651"/>
                  <a:pt x="8066978" y="6853817"/>
                  <a:pt x="7936279" y="6856215"/>
                </a:cubicBezTo>
                <a:cubicBezTo>
                  <a:pt x="7805580" y="6858613"/>
                  <a:pt x="7581685" y="6871557"/>
                  <a:pt x="7259122" y="6856215"/>
                </a:cubicBezTo>
                <a:cubicBezTo>
                  <a:pt x="6936559" y="6840873"/>
                  <a:pt x="6858218" y="6875680"/>
                  <a:pt x="6460077" y="6856215"/>
                </a:cubicBezTo>
                <a:cubicBezTo>
                  <a:pt x="6061936" y="6836750"/>
                  <a:pt x="6235517" y="6867733"/>
                  <a:pt x="6148585" y="6856215"/>
                </a:cubicBezTo>
                <a:cubicBezTo>
                  <a:pt x="6061653" y="6844697"/>
                  <a:pt x="5633104" y="6880041"/>
                  <a:pt x="5471428" y="6856215"/>
                </a:cubicBezTo>
                <a:cubicBezTo>
                  <a:pt x="5309752" y="6832389"/>
                  <a:pt x="5180966" y="6867599"/>
                  <a:pt x="4916159" y="6856215"/>
                </a:cubicBezTo>
                <a:cubicBezTo>
                  <a:pt x="4651352" y="6844831"/>
                  <a:pt x="4297707" y="6871175"/>
                  <a:pt x="4117114" y="6856215"/>
                </a:cubicBezTo>
                <a:cubicBezTo>
                  <a:pt x="3936521" y="6841255"/>
                  <a:pt x="3742209" y="6835253"/>
                  <a:pt x="3439957" y="6856215"/>
                </a:cubicBezTo>
                <a:cubicBezTo>
                  <a:pt x="3137705" y="6877177"/>
                  <a:pt x="3065337" y="6872555"/>
                  <a:pt x="2884689" y="6856215"/>
                </a:cubicBezTo>
                <a:cubicBezTo>
                  <a:pt x="2704041" y="6839875"/>
                  <a:pt x="2413238" y="6853198"/>
                  <a:pt x="2207532" y="6856215"/>
                </a:cubicBezTo>
                <a:cubicBezTo>
                  <a:pt x="2001826" y="6859232"/>
                  <a:pt x="1933378" y="6866570"/>
                  <a:pt x="1774151" y="6856215"/>
                </a:cubicBezTo>
                <a:cubicBezTo>
                  <a:pt x="1614924" y="6845860"/>
                  <a:pt x="1439674" y="6875582"/>
                  <a:pt x="1218882" y="6856215"/>
                </a:cubicBezTo>
                <a:cubicBezTo>
                  <a:pt x="998090" y="6836848"/>
                  <a:pt x="935591" y="6863719"/>
                  <a:pt x="663614" y="6856215"/>
                </a:cubicBezTo>
                <a:cubicBezTo>
                  <a:pt x="391637" y="6848711"/>
                  <a:pt x="222391" y="6866683"/>
                  <a:pt x="0" y="6856215"/>
                </a:cubicBezTo>
                <a:cubicBezTo>
                  <a:pt x="920" y="6739567"/>
                  <a:pt x="-12264" y="6457671"/>
                  <a:pt x="0" y="6307718"/>
                </a:cubicBezTo>
                <a:cubicBezTo>
                  <a:pt x="12264" y="6157765"/>
                  <a:pt x="691" y="5777286"/>
                  <a:pt x="0" y="5553534"/>
                </a:cubicBezTo>
                <a:cubicBezTo>
                  <a:pt x="-691" y="5329782"/>
                  <a:pt x="-9089" y="5159187"/>
                  <a:pt x="0" y="4936475"/>
                </a:cubicBezTo>
                <a:cubicBezTo>
                  <a:pt x="9089" y="4713763"/>
                  <a:pt x="9650" y="4519530"/>
                  <a:pt x="0" y="4387978"/>
                </a:cubicBezTo>
                <a:cubicBezTo>
                  <a:pt x="-9650" y="4256426"/>
                  <a:pt x="-2049" y="3848594"/>
                  <a:pt x="0" y="3565232"/>
                </a:cubicBezTo>
                <a:cubicBezTo>
                  <a:pt x="2049" y="3281870"/>
                  <a:pt x="-19926" y="3212436"/>
                  <a:pt x="0" y="2948172"/>
                </a:cubicBezTo>
                <a:cubicBezTo>
                  <a:pt x="19926" y="2683908"/>
                  <a:pt x="13586" y="2500446"/>
                  <a:pt x="0" y="2262551"/>
                </a:cubicBezTo>
                <a:cubicBezTo>
                  <a:pt x="-13586" y="2024656"/>
                  <a:pt x="-13221" y="1852552"/>
                  <a:pt x="0" y="1714054"/>
                </a:cubicBezTo>
                <a:cubicBezTo>
                  <a:pt x="13221" y="1575556"/>
                  <a:pt x="24420" y="1382384"/>
                  <a:pt x="0" y="1165557"/>
                </a:cubicBezTo>
                <a:cubicBezTo>
                  <a:pt x="-24420" y="948730"/>
                  <a:pt x="-52720" y="388204"/>
                  <a:pt x="0" y="0"/>
                </a:cubicBezTo>
                <a:close/>
              </a:path>
            </a:pathLst>
          </a:custGeom>
          <a:ln>
            <a:noFill/>
            <a:extLst>
              <a:ext uri="{C807C97D-BFC1-408E-A445-0C87EB9F89A2}">
                <ask:lineSketchStyleProps xmlns="" xmlns:ask="http://schemas.microsoft.com/office/drawing/2018/sketchyshapes" sd="2296675234">
                  <a:prstGeom prst="rect">
                    <a:avLst/>
                  </a:prstGeom>
                  <ask:type>
                    <ask:lineSketchFreehand/>
                  </ask:type>
                </ask:lineSketchStyleProps>
              </a:ext>
            </a:extLst>
          </a:ln>
        </p:spPr>
      </p:pic>
      <p:sp>
        <p:nvSpPr>
          <p:cNvPr id="44" name="TextBox 43">
            <a:extLst>
              <a:ext uri="{FF2B5EF4-FFF2-40B4-BE49-F238E27FC236}">
                <a16:creationId xmlns:a16="http://schemas.microsoft.com/office/drawing/2014/main" id="{A5CD5B45-7B86-76FE-5FB4-36A78BC7F456}"/>
              </a:ext>
            </a:extLst>
          </p:cNvPr>
          <p:cNvSpPr txBox="1"/>
          <p:nvPr/>
        </p:nvSpPr>
        <p:spPr>
          <a:xfrm>
            <a:off x="4577029" y="5007033"/>
            <a:ext cx="3223845" cy="707886"/>
          </a:xfrm>
          <a:prstGeom prst="rect">
            <a:avLst/>
          </a:prstGeom>
          <a:noFill/>
        </p:spPr>
        <p:txBody>
          <a:bodyPr wrap="square" rtlCol="0">
            <a:spAutoFit/>
          </a:bodyPr>
          <a:lstStyle/>
          <a:p>
            <a:pPr algn="ctr" defTabSz="914400"/>
            <a:r>
              <a:rPr kumimoji="0" lang="fr-FR" sz="2000" b="1" i="0" u="none" strike="noStrike" kern="1200" cap="none" spc="0" normalizeH="0" baseline="0" noProof="0" dirty="0">
                <a:ln>
                  <a:noFill/>
                </a:ln>
                <a:solidFill>
                  <a:prstClr val="black"/>
                </a:solidFill>
                <a:effectLst/>
                <a:uLnTx/>
                <a:uFillTx/>
                <a:latin typeface="Montserrat" pitchFamily="2" charset="77"/>
                <a:ea typeface="+mn-ea"/>
                <a:cs typeface="+mn-cs"/>
              </a:rPr>
              <a:t>statuts des appartements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Montserrat" pitchFamily="2" charset="77"/>
              <a:ea typeface="+mn-ea"/>
              <a:cs typeface="+mn-cs"/>
            </a:endParaRPr>
          </a:p>
        </p:txBody>
      </p:sp>
      <p:sp>
        <p:nvSpPr>
          <p:cNvPr id="45" name="TextBox 44">
            <a:extLst>
              <a:ext uri="{FF2B5EF4-FFF2-40B4-BE49-F238E27FC236}">
                <a16:creationId xmlns:a16="http://schemas.microsoft.com/office/drawing/2014/main" id="{960D4A82-0118-4466-E032-29C5DD704C37}"/>
              </a:ext>
            </a:extLst>
          </p:cNvPr>
          <p:cNvSpPr txBox="1"/>
          <p:nvPr/>
        </p:nvSpPr>
        <p:spPr>
          <a:xfrm>
            <a:off x="1509785" y="4483813"/>
            <a:ext cx="296517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Montserrat" pitchFamily="2" charset="77"/>
              </a:rPr>
              <a:t>N</a:t>
            </a:r>
            <a:r>
              <a:rPr kumimoji="0" lang="en-US" sz="1400" b="1" i="0" u="none" strike="noStrike" kern="1200" cap="none" spc="0" normalizeH="0" baseline="0" noProof="0" dirty="0">
                <a:ln>
                  <a:noFill/>
                </a:ln>
                <a:solidFill>
                  <a:prstClr val="black"/>
                </a:solidFill>
                <a:effectLst/>
                <a:uLnTx/>
                <a:uFillTx/>
                <a:latin typeface="Montserrat" pitchFamily="2" charset="77"/>
                <a:ea typeface="+mn-ea"/>
                <a:cs typeface="+mn-cs"/>
              </a:rPr>
              <a:t>ombre </a:t>
            </a:r>
            <a:r>
              <a:rPr kumimoji="0" lang="en-US" sz="1400" b="1" i="0" u="none" strike="noStrike" kern="1200" cap="none" spc="0" normalizeH="0" baseline="0" noProof="0" dirty="0" err="1">
                <a:ln>
                  <a:noFill/>
                </a:ln>
                <a:solidFill>
                  <a:prstClr val="black"/>
                </a:solidFill>
                <a:effectLst/>
                <a:uLnTx/>
                <a:uFillTx/>
                <a:latin typeface="Montserrat" pitchFamily="2" charset="77"/>
                <a:ea typeface="+mn-ea"/>
                <a:cs typeface="+mn-cs"/>
              </a:rPr>
              <a:t>d'appartement</a:t>
            </a:r>
            <a:r>
              <a:rPr kumimoji="0" lang="en-US" sz="1400" b="1" i="0" u="none" strike="noStrike" kern="1200" cap="none" spc="0" normalizeH="0" baseline="0" noProof="0" dirty="0">
                <a:ln>
                  <a:noFill/>
                </a:ln>
                <a:solidFill>
                  <a:prstClr val="black"/>
                </a:solidFill>
                <a:effectLst/>
                <a:uLnTx/>
                <a:uFillTx/>
                <a:latin typeface="Montserrat" pitchFamily="2" charset="77"/>
                <a:ea typeface="+mn-ea"/>
                <a:cs typeface="+mn-cs"/>
              </a:rPr>
              <a:t> par commune</a:t>
            </a:r>
          </a:p>
        </p:txBody>
      </p:sp>
      <p:sp>
        <p:nvSpPr>
          <p:cNvPr id="46" name="TextBox 45">
            <a:extLst>
              <a:ext uri="{FF2B5EF4-FFF2-40B4-BE49-F238E27FC236}">
                <a16:creationId xmlns:a16="http://schemas.microsoft.com/office/drawing/2014/main" id="{A3640A44-069B-B62F-AECC-4C6B87E7374F}"/>
              </a:ext>
            </a:extLst>
          </p:cNvPr>
          <p:cNvSpPr txBox="1"/>
          <p:nvPr/>
        </p:nvSpPr>
        <p:spPr>
          <a:xfrm>
            <a:off x="7800874" y="4556859"/>
            <a:ext cx="296517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black"/>
                </a:solidFill>
                <a:effectLst/>
                <a:uLnTx/>
                <a:uFillTx/>
                <a:latin typeface="Montserrat" pitchFamily="2" charset="77"/>
                <a:ea typeface="+mn-ea"/>
                <a:cs typeface="+mn-cs"/>
              </a:rPr>
              <a:t>somme des prix des appartements par commune</a:t>
            </a:r>
            <a:endParaRPr kumimoji="0" lang="en-US" sz="1400" b="1" i="0" u="none" strike="noStrike" kern="1200" cap="none" spc="0" normalizeH="0" baseline="0" noProof="0" dirty="0">
              <a:ln>
                <a:noFill/>
              </a:ln>
              <a:solidFill>
                <a:prstClr val="black"/>
              </a:solidFill>
              <a:effectLst/>
              <a:uLnTx/>
              <a:uFillTx/>
              <a:latin typeface="Montserrat" pitchFamily="2" charset="77"/>
              <a:ea typeface="+mn-ea"/>
              <a:cs typeface="+mn-cs"/>
            </a:endParaRPr>
          </a:p>
        </p:txBody>
      </p:sp>
      <p:cxnSp>
        <p:nvCxnSpPr>
          <p:cNvPr id="4" name="Straight Connector 3">
            <a:extLst>
              <a:ext uri="{FF2B5EF4-FFF2-40B4-BE49-F238E27FC236}">
                <a16:creationId xmlns:a16="http://schemas.microsoft.com/office/drawing/2014/main" id="{FA69F422-8F5E-5125-0443-510335D75867}"/>
              </a:ext>
            </a:extLst>
          </p:cNvPr>
          <p:cNvCxnSpPr/>
          <p:nvPr/>
        </p:nvCxnSpPr>
        <p:spPr>
          <a:xfrm>
            <a:off x="35098767" y="-11640005"/>
            <a:ext cx="0" cy="10948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196E075-5FC3-BF36-F5AF-DA5C498565AA}"/>
              </a:ext>
            </a:extLst>
          </p:cNvPr>
          <p:cNvCxnSpPr/>
          <p:nvPr/>
        </p:nvCxnSpPr>
        <p:spPr>
          <a:xfrm>
            <a:off x="38514057" y="-11716140"/>
            <a:ext cx="0" cy="10948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62999F-A957-67B4-A840-6E1A32143F2D}"/>
              </a:ext>
            </a:extLst>
          </p:cNvPr>
          <p:cNvCxnSpPr/>
          <p:nvPr/>
        </p:nvCxnSpPr>
        <p:spPr>
          <a:xfrm>
            <a:off x="32182156" y="-12075321"/>
            <a:ext cx="0" cy="10948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5FD92BB-49DE-5567-2043-ADE09F196297}"/>
              </a:ext>
            </a:extLst>
          </p:cNvPr>
          <p:cNvCxnSpPr/>
          <p:nvPr/>
        </p:nvCxnSpPr>
        <p:spPr>
          <a:xfrm>
            <a:off x="32312751" y="-12031790"/>
            <a:ext cx="0" cy="10948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737DE93-0AAC-25CE-04E7-6A2CF38892A5}"/>
              </a:ext>
            </a:extLst>
          </p:cNvPr>
          <p:cNvCxnSpPr/>
          <p:nvPr/>
        </p:nvCxnSpPr>
        <p:spPr>
          <a:xfrm>
            <a:off x="41387136" y="-11803204"/>
            <a:ext cx="0" cy="10948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0682080-D219-EC55-38E1-4DC966A005D0}"/>
              </a:ext>
            </a:extLst>
          </p:cNvPr>
          <p:cNvCxnSpPr/>
          <p:nvPr/>
        </p:nvCxnSpPr>
        <p:spPr>
          <a:xfrm>
            <a:off x="41517731" y="-11759672"/>
            <a:ext cx="0" cy="10948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C278B9-D4D5-D6EA-50C8-7BF829BAE0B9}"/>
              </a:ext>
            </a:extLst>
          </p:cNvPr>
          <p:cNvCxnSpPr/>
          <p:nvPr/>
        </p:nvCxnSpPr>
        <p:spPr>
          <a:xfrm>
            <a:off x="38709949" y="-11585545"/>
            <a:ext cx="0" cy="10948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10DC63-E293-2E2B-509E-FA06AFD95172}"/>
              </a:ext>
            </a:extLst>
          </p:cNvPr>
          <p:cNvCxnSpPr/>
          <p:nvPr/>
        </p:nvCxnSpPr>
        <p:spPr>
          <a:xfrm>
            <a:off x="34815813" y="-11618239"/>
            <a:ext cx="0" cy="10948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F6FBBCF-4389-A2DC-29CE-24E35B9EB864}"/>
              </a:ext>
            </a:extLst>
          </p:cNvPr>
          <p:cNvCxnSpPr/>
          <p:nvPr/>
        </p:nvCxnSpPr>
        <p:spPr>
          <a:xfrm>
            <a:off x="30678385" y="-9005165"/>
            <a:ext cx="148787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222C63-6758-43B8-78CC-07F17BC49E1A}"/>
              </a:ext>
            </a:extLst>
          </p:cNvPr>
          <p:cNvCxnSpPr/>
          <p:nvPr/>
        </p:nvCxnSpPr>
        <p:spPr>
          <a:xfrm>
            <a:off x="30820588" y="-6120476"/>
            <a:ext cx="148787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C27BE2-D8E7-0182-3FEB-4C03CF370277}"/>
              </a:ext>
            </a:extLst>
          </p:cNvPr>
          <p:cNvCxnSpPr/>
          <p:nvPr/>
        </p:nvCxnSpPr>
        <p:spPr>
          <a:xfrm>
            <a:off x="30820588" y="-6547085"/>
            <a:ext cx="148787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4CDE18E-A865-B8FE-AE89-4C969A4A6BB2}"/>
              </a:ext>
            </a:extLst>
          </p:cNvPr>
          <p:cNvCxnSpPr/>
          <p:nvPr/>
        </p:nvCxnSpPr>
        <p:spPr>
          <a:xfrm>
            <a:off x="30840903" y="-8659815"/>
            <a:ext cx="14878717"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117B6B8-9038-EBB5-C903-FE8B8B464C8D}"/>
              </a:ext>
            </a:extLst>
          </p:cNvPr>
          <p:cNvSpPr txBox="1"/>
          <p:nvPr/>
        </p:nvSpPr>
        <p:spPr>
          <a:xfrm>
            <a:off x="-221002" y="19111"/>
            <a:ext cx="12271829" cy="2800767"/>
          </a:xfrm>
          <a:prstGeom prst="rect">
            <a:avLst/>
          </a:prstGeom>
          <a:noFill/>
        </p:spPr>
        <p:txBody>
          <a:bodyPr wrap="square" rtlCol="0">
            <a:spAutoFit/>
          </a:bodyPr>
          <a:lstStyle/>
          <a:p>
            <a:pPr algn="ctr" defTabSz="914400"/>
            <a:r>
              <a:rPr lang="fr-FR" sz="8800" dirty="0">
                <a:solidFill>
                  <a:prstClr val="black"/>
                </a:solidFill>
                <a:latin typeface="Bebas Neue" panose="020B0606020202050201" pitchFamily="34" charset="77"/>
              </a:rPr>
              <a:t>L</a:t>
            </a:r>
            <a:r>
              <a:rPr kumimoji="0" lang="fr-FR" sz="8800" b="0" i="0" u="none" strike="noStrike" kern="1200" cap="none" spc="0" normalizeH="0" baseline="0" noProof="0" dirty="0">
                <a:ln>
                  <a:noFill/>
                </a:ln>
                <a:solidFill>
                  <a:prstClr val="black"/>
                </a:solidFill>
                <a:effectLst/>
                <a:uLnTx/>
                <a:uFillTx/>
                <a:latin typeface="Bebas Neue" panose="020B0606020202050201" pitchFamily="34" charset="77"/>
                <a:ea typeface="+mn-ea"/>
                <a:cs typeface="+mn-cs"/>
              </a:rPr>
              <a:t>es statistiques</a:t>
            </a:r>
            <a:endParaRPr kumimoji="0" lang="en-US" sz="8800" b="0" i="0" u="none" strike="noStrike" kern="1200" cap="none" spc="0" normalizeH="0" baseline="0" noProof="0" dirty="0">
              <a:ln>
                <a:noFill/>
              </a:ln>
              <a:solidFill>
                <a:prstClr val="black"/>
              </a:solidFill>
              <a:effectLst/>
              <a:uLnTx/>
              <a:uFillTx/>
              <a:latin typeface="Bebas Neue" panose="020B0606020202050201" pitchFamily="34" charset="77"/>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800" b="0" i="0" u="none" strike="noStrike" kern="1200" cap="none" spc="0" normalizeH="0" baseline="0" noProof="0" dirty="0">
              <a:ln>
                <a:noFill/>
              </a:ln>
              <a:solidFill>
                <a:prstClr val="black"/>
              </a:solidFill>
              <a:effectLst/>
              <a:uLnTx/>
              <a:uFillTx/>
              <a:latin typeface="Bebas Neue" panose="020B0606020202050201" pitchFamily="34" charset="77"/>
              <a:ea typeface="+mn-ea"/>
              <a:cs typeface="+mn-cs"/>
            </a:endParaRPr>
          </a:p>
        </p:txBody>
      </p:sp>
      <p:sp>
        <p:nvSpPr>
          <p:cNvPr id="24" name="Isosceles Triangle 23">
            <a:extLst>
              <a:ext uri="{FF2B5EF4-FFF2-40B4-BE49-F238E27FC236}">
                <a16:creationId xmlns:a16="http://schemas.microsoft.com/office/drawing/2014/main" id="{3E194826-7950-0254-DA8F-B53E98E97082}"/>
              </a:ext>
            </a:extLst>
          </p:cNvPr>
          <p:cNvSpPr/>
          <p:nvPr/>
        </p:nvSpPr>
        <p:spPr>
          <a:xfrm rot="10800000">
            <a:off x="10993523" y="6445223"/>
            <a:ext cx="436477" cy="27625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A87F7A87-04D3-5285-9D19-91620FF1D30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84ECE-344A-FA43-A796-640982D6641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6" name="Image 25">
            <a:extLst>
              <a:ext uri="{FF2B5EF4-FFF2-40B4-BE49-F238E27FC236}">
                <a16:creationId xmlns:a16="http://schemas.microsoft.com/office/drawing/2014/main" id="{D24E6160-DC54-6DD0-0E0A-FF61740D24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50194" y="2790943"/>
            <a:ext cx="2765546" cy="1601233"/>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p:pic>
        <p:nvPicPr>
          <p:cNvPr id="28" name="Image 27">
            <a:extLst>
              <a:ext uri="{FF2B5EF4-FFF2-40B4-BE49-F238E27FC236}">
                <a16:creationId xmlns:a16="http://schemas.microsoft.com/office/drawing/2014/main" id="{E21B814D-C0EC-E3CB-B39C-41A586E080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7113" y="2490506"/>
            <a:ext cx="3194392" cy="2053577"/>
          </a:xfrm>
          <a:prstGeom prst="roundRect">
            <a:avLst/>
          </a:prstGeom>
          <a:effectLst>
            <a:outerShdw blurRad="63500" sx="102000" sy="102000" algn="ctr" rotWithShape="0">
              <a:prstClr val="black">
                <a:alpha val="40000"/>
              </a:prstClr>
            </a:outerShdw>
          </a:effectLst>
        </p:spPr>
      </p:pic>
      <p:pic>
        <p:nvPicPr>
          <p:cNvPr id="29" name="Image 28">
            <a:extLst>
              <a:ext uri="{FF2B5EF4-FFF2-40B4-BE49-F238E27FC236}">
                <a16:creationId xmlns:a16="http://schemas.microsoft.com/office/drawing/2014/main" id="{753AFD45-E648-7739-2303-18969FDF30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6404" y="2358880"/>
            <a:ext cx="4045172" cy="2323477"/>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p:pic>
        <p:nvPicPr>
          <p:cNvPr id="30" name="Image 29">
            <a:extLst>
              <a:ext uri="{FF2B5EF4-FFF2-40B4-BE49-F238E27FC236}">
                <a16:creationId xmlns:a16="http://schemas.microsoft.com/office/drawing/2014/main" id="{A65C49FF-BF40-10B2-2397-44FCFB534F8D}"/>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5625" r="95156">
                        <a14:foregroundMark x1="21875" y1="30469" x2="17031" y2="52344"/>
                        <a14:foregroundMark x1="6406" y1="48438" x2="5781" y2="54375"/>
                        <a14:foregroundMark x1="91094" y1="16719" x2="90781" y2="27969"/>
                        <a14:foregroundMark x1="95156" y1="20000" x2="95000" y2="17031"/>
                        <a14:foregroundMark x1="70938" y1="30469" x2="71250" y2="33281"/>
                        <a14:foregroundMark x1="70625" y1="32813" x2="72969" y2="32813"/>
                        <a14:foregroundMark x1="68594" y1="33125" x2="73906" y2="33906"/>
                        <a14:foregroundMark x1="78125" y1="50781" x2="78125" y2="50781"/>
                        <a14:foregroundMark x1="82500" y1="43125" x2="79844" y2="56094"/>
                        <a14:foregroundMark x1="73594" y1="31250" x2="69531" y2="34531"/>
                        <a14:backgroundMark x1="93125" y1="46094" x2="84531" y2="60938"/>
                        <a14:backgroundMark x1="88125" y1="56406" x2="89844" y2="36563"/>
                      </a14:backgroundRemoval>
                    </a14:imgEffect>
                  </a14:imgLayer>
                </a14:imgProps>
              </a:ext>
              <a:ext uri="{28A0092B-C50C-407E-A947-70E740481C1C}">
                <a14:useLocalDpi xmlns:a14="http://schemas.microsoft.com/office/drawing/2010/main" val="0"/>
              </a:ext>
              <a:ext uri="{837473B0-CC2E-450A-ABE3-18F120FF3D39}">
                <a1611:picAttrSrcUrl xmlns="" xmlns:a1611="http://schemas.microsoft.com/office/drawing/2016/11/main" r:id="rId11"/>
              </a:ext>
            </a:extLst>
          </a:blip>
          <a:stretch>
            <a:fillRect/>
          </a:stretch>
        </p:blipFill>
        <p:spPr>
          <a:xfrm>
            <a:off x="373782" y="163712"/>
            <a:ext cx="2195168" cy="2195168"/>
          </a:xfrm>
          <a:prstGeom prst="rect">
            <a:avLst/>
          </a:prstGeom>
          <a:scene3d>
            <a:camera prst="orthographicFront">
              <a:rot lat="0" lon="12299973" rev="0"/>
            </a:camera>
            <a:lightRig rig="threePt" dir="t"/>
          </a:scene3d>
        </p:spPr>
      </p:pic>
    </p:spTree>
    <p:extLst>
      <p:ext uri="{BB962C8B-B14F-4D97-AF65-F5344CB8AC3E}">
        <p14:creationId xmlns:p14="http://schemas.microsoft.com/office/powerpoint/2010/main" val="173228809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aircraft, night, dark&#10;&#10;Description automatically generated">
            <a:extLst>
              <a:ext uri="{FF2B5EF4-FFF2-40B4-BE49-F238E27FC236}">
                <a16:creationId xmlns:a16="http://schemas.microsoft.com/office/drawing/2014/main" id="{47CB0E4F-1175-0E47-B527-6095226B137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82783" y="-14409236"/>
            <a:ext cx="14751608" cy="8297779"/>
          </a:xfrm>
          <a:prstGeom prst="rect">
            <a:avLst/>
          </a:prstGeom>
        </p:spPr>
      </p:pic>
      <p:sp>
        <p:nvSpPr>
          <p:cNvPr id="19" name="TextBox 18">
            <a:extLst>
              <a:ext uri="{FF2B5EF4-FFF2-40B4-BE49-F238E27FC236}">
                <a16:creationId xmlns:a16="http://schemas.microsoft.com/office/drawing/2014/main" id="{9C10CBD8-635B-5688-9551-FF143D41F650}"/>
              </a:ext>
            </a:extLst>
          </p:cNvPr>
          <p:cNvSpPr txBox="1"/>
          <p:nvPr/>
        </p:nvSpPr>
        <p:spPr>
          <a:xfrm>
            <a:off x="-243187" y="-24505287"/>
            <a:ext cx="12433600" cy="31539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895" b="0" i="0" u="none" strike="noStrike" kern="1200" cap="none" spc="0" normalizeH="0" baseline="0" noProof="0" dirty="0">
                <a:ln>
                  <a:noFill/>
                </a:ln>
                <a:solidFill>
                  <a:prstClr val="white"/>
                </a:solidFill>
                <a:effectLst/>
                <a:uLnTx/>
                <a:uFillTx/>
                <a:latin typeface="Paytone One" pitchFamily="2" charset="77"/>
                <a:ea typeface="+mn-ea"/>
                <a:cs typeface="+mn-cs"/>
              </a:rPr>
              <a:t>SYDNEY</a:t>
            </a:r>
          </a:p>
        </p:txBody>
      </p:sp>
      <p:pic>
        <p:nvPicPr>
          <p:cNvPr id="20" name="Picture 19" descr="A picture containing indoor, dark&#10;&#10;Description automatically generated">
            <a:extLst>
              <a:ext uri="{FF2B5EF4-FFF2-40B4-BE49-F238E27FC236}">
                <a16:creationId xmlns:a16="http://schemas.microsoft.com/office/drawing/2014/main" id="{2287601C-9A84-E3FA-0253-0B36340FA07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588" y="-12687078"/>
            <a:ext cx="12788496" cy="5289525"/>
          </a:xfrm>
          <a:prstGeom prst="rect">
            <a:avLst/>
          </a:prstGeom>
        </p:spPr>
      </p:pic>
      <p:sp>
        <p:nvSpPr>
          <p:cNvPr id="21" name="TextBox 20">
            <a:extLst>
              <a:ext uri="{FF2B5EF4-FFF2-40B4-BE49-F238E27FC236}">
                <a16:creationId xmlns:a16="http://schemas.microsoft.com/office/drawing/2014/main" id="{F409D267-E05B-F2A4-B044-E5A844E35CD4}"/>
              </a:ext>
            </a:extLst>
          </p:cNvPr>
          <p:cNvSpPr txBox="1"/>
          <p:nvPr/>
        </p:nvSpPr>
        <p:spPr>
          <a:xfrm>
            <a:off x="155574" y="-24375644"/>
            <a:ext cx="474088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Montserrat" pitchFamily="2" charset="77"/>
                <a:ea typeface="+mn-ea"/>
                <a:cs typeface="+mn-cs"/>
              </a:rPr>
              <a:t>HELLO, THIS IS</a:t>
            </a:r>
          </a:p>
        </p:txBody>
      </p:sp>
      <p:pic>
        <p:nvPicPr>
          <p:cNvPr id="23" name="Picture 22" descr="A white rectangle with a black border&#10;&#10;Description automatically generated with low confidence">
            <a:extLst>
              <a:ext uri="{FF2B5EF4-FFF2-40B4-BE49-F238E27FC236}">
                <a16:creationId xmlns:a16="http://schemas.microsoft.com/office/drawing/2014/main" id="{33139075-07FE-A550-1A4D-1620608CF68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588" y="893"/>
            <a:ext cx="12188825" cy="6856215"/>
          </a:xfrm>
          <a:custGeom>
            <a:avLst/>
            <a:gdLst>
              <a:gd name="connsiteX0" fmla="*/ 0 w 12188825"/>
              <a:gd name="connsiteY0" fmla="*/ 0 h 6856215"/>
              <a:gd name="connsiteX1" fmla="*/ 920933 w 12188825"/>
              <a:gd name="connsiteY1" fmla="*/ 0 h 6856215"/>
              <a:gd name="connsiteX2" fmla="*/ 1232426 w 12188825"/>
              <a:gd name="connsiteY2" fmla="*/ 0 h 6856215"/>
              <a:gd name="connsiteX3" fmla="*/ 1909583 w 12188825"/>
              <a:gd name="connsiteY3" fmla="*/ 0 h 6856215"/>
              <a:gd name="connsiteX4" fmla="*/ 2342963 w 12188825"/>
              <a:gd name="connsiteY4" fmla="*/ 0 h 6856215"/>
              <a:gd name="connsiteX5" fmla="*/ 3142008 w 12188825"/>
              <a:gd name="connsiteY5" fmla="*/ 0 h 6856215"/>
              <a:gd name="connsiteX6" fmla="*/ 4062942 w 12188825"/>
              <a:gd name="connsiteY6" fmla="*/ 0 h 6856215"/>
              <a:gd name="connsiteX7" fmla="*/ 4740099 w 12188825"/>
              <a:gd name="connsiteY7" fmla="*/ 0 h 6856215"/>
              <a:gd name="connsiteX8" fmla="*/ 5539144 w 12188825"/>
              <a:gd name="connsiteY8" fmla="*/ 0 h 6856215"/>
              <a:gd name="connsiteX9" fmla="*/ 5972524 w 12188825"/>
              <a:gd name="connsiteY9" fmla="*/ 0 h 6856215"/>
              <a:gd name="connsiteX10" fmla="*/ 6649681 w 12188825"/>
              <a:gd name="connsiteY10" fmla="*/ 0 h 6856215"/>
              <a:gd name="connsiteX11" fmla="*/ 7083062 w 12188825"/>
              <a:gd name="connsiteY11" fmla="*/ 0 h 6856215"/>
              <a:gd name="connsiteX12" fmla="*/ 7516442 w 12188825"/>
              <a:gd name="connsiteY12" fmla="*/ 0 h 6856215"/>
              <a:gd name="connsiteX13" fmla="*/ 7827934 w 12188825"/>
              <a:gd name="connsiteY13" fmla="*/ 0 h 6856215"/>
              <a:gd name="connsiteX14" fmla="*/ 8748868 w 12188825"/>
              <a:gd name="connsiteY14" fmla="*/ 0 h 6856215"/>
              <a:gd name="connsiteX15" fmla="*/ 9182248 w 12188825"/>
              <a:gd name="connsiteY15" fmla="*/ 0 h 6856215"/>
              <a:gd name="connsiteX16" fmla="*/ 9615629 w 12188825"/>
              <a:gd name="connsiteY16" fmla="*/ 0 h 6856215"/>
              <a:gd name="connsiteX17" fmla="*/ 10536562 w 12188825"/>
              <a:gd name="connsiteY17" fmla="*/ 0 h 6856215"/>
              <a:gd name="connsiteX18" fmla="*/ 11457496 w 12188825"/>
              <a:gd name="connsiteY18" fmla="*/ 0 h 6856215"/>
              <a:gd name="connsiteX19" fmla="*/ 12188825 w 12188825"/>
              <a:gd name="connsiteY19" fmla="*/ 0 h 6856215"/>
              <a:gd name="connsiteX20" fmla="*/ 12188825 w 12188825"/>
              <a:gd name="connsiteY20" fmla="*/ 617059 h 6856215"/>
              <a:gd name="connsiteX21" fmla="*/ 12188825 w 12188825"/>
              <a:gd name="connsiteY21" fmla="*/ 1439805 h 6856215"/>
              <a:gd name="connsiteX22" fmla="*/ 12188825 w 12188825"/>
              <a:gd name="connsiteY22" fmla="*/ 2193989 h 6856215"/>
              <a:gd name="connsiteX23" fmla="*/ 12188825 w 12188825"/>
              <a:gd name="connsiteY23" fmla="*/ 2811048 h 6856215"/>
              <a:gd name="connsiteX24" fmla="*/ 12188825 w 12188825"/>
              <a:gd name="connsiteY24" fmla="*/ 3633794 h 6856215"/>
              <a:gd name="connsiteX25" fmla="*/ 12188825 w 12188825"/>
              <a:gd name="connsiteY25" fmla="*/ 4319415 h 6856215"/>
              <a:gd name="connsiteX26" fmla="*/ 12188825 w 12188825"/>
              <a:gd name="connsiteY26" fmla="*/ 4799351 h 6856215"/>
              <a:gd name="connsiteX27" fmla="*/ 12188825 w 12188825"/>
              <a:gd name="connsiteY27" fmla="*/ 5347848 h 6856215"/>
              <a:gd name="connsiteX28" fmla="*/ 12188825 w 12188825"/>
              <a:gd name="connsiteY28" fmla="*/ 6170593 h 6856215"/>
              <a:gd name="connsiteX29" fmla="*/ 12188825 w 12188825"/>
              <a:gd name="connsiteY29" fmla="*/ 6856215 h 6856215"/>
              <a:gd name="connsiteX30" fmla="*/ 11755445 w 12188825"/>
              <a:gd name="connsiteY30" fmla="*/ 6856215 h 6856215"/>
              <a:gd name="connsiteX31" fmla="*/ 10834511 w 12188825"/>
              <a:gd name="connsiteY31" fmla="*/ 6856215 h 6856215"/>
              <a:gd name="connsiteX32" fmla="*/ 10157354 w 12188825"/>
              <a:gd name="connsiteY32" fmla="*/ 6856215 h 6856215"/>
              <a:gd name="connsiteX33" fmla="*/ 9602085 w 12188825"/>
              <a:gd name="connsiteY33" fmla="*/ 6856215 h 6856215"/>
              <a:gd name="connsiteX34" fmla="*/ 8924929 w 12188825"/>
              <a:gd name="connsiteY34" fmla="*/ 6856215 h 6856215"/>
              <a:gd name="connsiteX35" fmla="*/ 8247772 w 12188825"/>
              <a:gd name="connsiteY35" fmla="*/ 6856215 h 6856215"/>
              <a:gd name="connsiteX36" fmla="*/ 7936279 w 12188825"/>
              <a:gd name="connsiteY36" fmla="*/ 6856215 h 6856215"/>
              <a:gd name="connsiteX37" fmla="*/ 7015346 w 12188825"/>
              <a:gd name="connsiteY37" fmla="*/ 6856215 h 6856215"/>
              <a:gd name="connsiteX38" fmla="*/ 6338189 w 12188825"/>
              <a:gd name="connsiteY38" fmla="*/ 6856215 h 6856215"/>
              <a:gd name="connsiteX39" fmla="*/ 5539144 w 12188825"/>
              <a:gd name="connsiteY39" fmla="*/ 6856215 h 6856215"/>
              <a:gd name="connsiteX40" fmla="*/ 4618210 w 12188825"/>
              <a:gd name="connsiteY40" fmla="*/ 6856215 h 6856215"/>
              <a:gd name="connsiteX41" fmla="*/ 4184830 w 12188825"/>
              <a:gd name="connsiteY41" fmla="*/ 6856215 h 6856215"/>
              <a:gd name="connsiteX42" fmla="*/ 3629561 w 12188825"/>
              <a:gd name="connsiteY42" fmla="*/ 6856215 h 6856215"/>
              <a:gd name="connsiteX43" fmla="*/ 2952404 w 12188825"/>
              <a:gd name="connsiteY43" fmla="*/ 6856215 h 6856215"/>
              <a:gd name="connsiteX44" fmla="*/ 2153359 w 12188825"/>
              <a:gd name="connsiteY44" fmla="*/ 6856215 h 6856215"/>
              <a:gd name="connsiteX45" fmla="*/ 1476202 w 12188825"/>
              <a:gd name="connsiteY45" fmla="*/ 6856215 h 6856215"/>
              <a:gd name="connsiteX46" fmla="*/ 677157 w 12188825"/>
              <a:gd name="connsiteY46" fmla="*/ 6856215 h 6856215"/>
              <a:gd name="connsiteX47" fmla="*/ 0 w 12188825"/>
              <a:gd name="connsiteY47" fmla="*/ 6856215 h 6856215"/>
              <a:gd name="connsiteX48" fmla="*/ 0 w 12188825"/>
              <a:gd name="connsiteY48" fmla="*/ 6033469 h 6856215"/>
              <a:gd name="connsiteX49" fmla="*/ 0 w 12188825"/>
              <a:gd name="connsiteY49" fmla="*/ 5210723 h 6856215"/>
              <a:gd name="connsiteX50" fmla="*/ 0 w 12188825"/>
              <a:gd name="connsiteY50" fmla="*/ 4593664 h 6856215"/>
              <a:gd name="connsiteX51" fmla="*/ 0 w 12188825"/>
              <a:gd name="connsiteY51" fmla="*/ 4045167 h 6856215"/>
              <a:gd name="connsiteX52" fmla="*/ 0 w 12188825"/>
              <a:gd name="connsiteY52" fmla="*/ 3222421 h 6856215"/>
              <a:gd name="connsiteX53" fmla="*/ 0 w 12188825"/>
              <a:gd name="connsiteY53" fmla="*/ 2536800 h 6856215"/>
              <a:gd name="connsiteX54" fmla="*/ 0 w 12188825"/>
              <a:gd name="connsiteY54" fmla="*/ 1851178 h 6856215"/>
              <a:gd name="connsiteX55" fmla="*/ 0 w 12188825"/>
              <a:gd name="connsiteY55" fmla="*/ 1028432 h 6856215"/>
              <a:gd name="connsiteX56" fmla="*/ 0 w 12188825"/>
              <a:gd name="connsiteY56" fmla="*/ 0 h 685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188825" h="6856215" fill="none" extrusionOk="0">
                <a:moveTo>
                  <a:pt x="0" y="0"/>
                </a:moveTo>
                <a:cubicBezTo>
                  <a:pt x="282460" y="-17317"/>
                  <a:pt x="559222" y="-11724"/>
                  <a:pt x="920933" y="0"/>
                </a:cubicBezTo>
                <a:cubicBezTo>
                  <a:pt x="1282644" y="11724"/>
                  <a:pt x="1152157" y="-1928"/>
                  <a:pt x="1232426" y="0"/>
                </a:cubicBezTo>
                <a:cubicBezTo>
                  <a:pt x="1312695" y="1928"/>
                  <a:pt x="1752575" y="17715"/>
                  <a:pt x="1909583" y="0"/>
                </a:cubicBezTo>
                <a:cubicBezTo>
                  <a:pt x="2066591" y="-17715"/>
                  <a:pt x="2215647" y="-8773"/>
                  <a:pt x="2342963" y="0"/>
                </a:cubicBezTo>
                <a:cubicBezTo>
                  <a:pt x="2470279" y="8773"/>
                  <a:pt x="2813189" y="-38947"/>
                  <a:pt x="3142008" y="0"/>
                </a:cubicBezTo>
                <a:cubicBezTo>
                  <a:pt x="3470827" y="38947"/>
                  <a:pt x="3794140" y="7691"/>
                  <a:pt x="4062942" y="0"/>
                </a:cubicBezTo>
                <a:cubicBezTo>
                  <a:pt x="4331744" y="-7691"/>
                  <a:pt x="4568841" y="23202"/>
                  <a:pt x="4740099" y="0"/>
                </a:cubicBezTo>
                <a:cubicBezTo>
                  <a:pt x="4911357" y="-23202"/>
                  <a:pt x="5253664" y="-13668"/>
                  <a:pt x="5539144" y="0"/>
                </a:cubicBezTo>
                <a:cubicBezTo>
                  <a:pt x="5824625" y="13668"/>
                  <a:pt x="5811000" y="4280"/>
                  <a:pt x="5972524" y="0"/>
                </a:cubicBezTo>
                <a:cubicBezTo>
                  <a:pt x="6134048" y="-4280"/>
                  <a:pt x="6479075" y="19454"/>
                  <a:pt x="6649681" y="0"/>
                </a:cubicBezTo>
                <a:cubicBezTo>
                  <a:pt x="6820287" y="-19454"/>
                  <a:pt x="6929810" y="15139"/>
                  <a:pt x="7083062" y="0"/>
                </a:cubicBezTo>
                <a:cubicBezTo>
                  <a:pt x="7236314" y="-15139"/>
                  <a:pt x="7371605" y="16550"/>
                  <a:pt x="7516442" y="0"/>
                </a:cubicBezTo>
                <a:cubicBezTo>
                  <a:pt x="7661279" y="-16550"/>
                  <a:pt x="7764143" y="3632"/>
                  <a:pt x="7827934" y="0"/>
                </a:cubicBezTo>
                <a:cubicBezTo>
                  <a:pt x="7891725" y="-3632"/>
                  <a:pt x="8556007" y="-15106"/>
                  <a:pt x="8748868" y="0"/>
                </a:cubicBezTo>
                <a:cubicBezTo>
                  <a:pt x="8941729" y="15106"/>
                  <a:pt x="9049001" y="12906"/>
                  <a:pt x="9182248" y="0"/>
                </a:cubicBezTo>
                <a:cubicBezTo>
                  <a:pt x="9315495" y="-12906"/>
                  <a:pt x="9501843" y="-18576"/>
                  <a:pt x="9615629" y="0"/>
                </a:cubicBezTo>
                <a:cubicBezTo>
                  <a:pt x="9729415" y="18576"/>
                  <a:pt x="10162829" y="-10568"/>
                  <a:pt x="10536562" y="0"/>
                </a:cubicBezTo>
                <a:cubicBezTo>
                  <a:pt x="10910295" y="10568"/>
                  <a:pt x="11234820" y="-24382"/>
                  <a:pt x="11457496" y="0"/>
                </a:cubicBezTo>
                <a:cubicBezTo>
                  <a:pt x="11680172" y="24382"/>
                  <a:pt x="11937258" y="-24142"/>
                  <a:pt x="12188825" y="0"/>
                </a:cubicBezTo>
                <a:cubicBezTo>
                  <a:pt x="12171617" y="199296"/>
                  <a:pt x="12170105" y="336082"/>
                  <a:pt x="12188825" y="617059"/>
                </a:cubicBezTo>
                <a:cubicBezTo>
                  <a:pt x="12207545" y="898036"/>
                  <a:pt x="12185674" y="1138474"/>
                  <a:pt x="12188825" y="1439805"/>
                </a:cubicBezTo>
                <a:cubicBezTo>
                  <a:pt x="12191976" y="1741136"/>
                  <a:pt x="12182036" y="1921722"/>
                  <a:pt x="12188825" y="2193989"/>
                </a:cubicBezTo>
                <a:cubicBezTo>
                  <a:pt x="12195614" y="2466256"/>
                  <a:pt x="12174466" y="2598054"/>
                  <a:pt x="12188825" y="2811048"/>
                </a:cubicBezTo>
                <a:cubicBezTo>
                  <a:pt x="12203184" y="3024042"/>
                  <a:pt x="12199320" y="3437268"/>
                  <a:pt x="12188825" y="3633794"/>
                </a:cubicBezTo>
                <a:cubicBezTo>
                  <a:pt x="12178330" y="3830320"/>
                  <a:pt x="12159568" y="4160303"/>
                  <a:pt x="12188825" y="4319415"/>
                </a:cubicBezTo>
                <a:cubicBezTo>
                  <a:pt x="12218082" y="4478527"/>
                  <a:pt x="12193552" y="4672442"/>
                  <a:pt x="12188825" y="4799351"/>
                </a:cubicBezTo>
                <a:cubicBezTo>
                  <a:pt x="12184098" y="4926260"/>
                  <a:pt x="12181547" y="5189809"/>
                  <a:pt x="12188825" y="5347848"/>
                </a:cubicBezTo>
                <a:cubicBezTo>
                  <a:pt x="12196103" y="5505887"/>
                  <a:pt x="12171891" y="5865770"/>
                  <a:pt x="12188825" y="6170593"/>
                </a:cubicBezTo>
                <a:cubicBezTo>
                  <a:pt x="12205759" y="6475417"/>
                  <a:pt x="12191906" y="6595014"/>
                  <a:pt x="12188825" y="6856215"/>
                </a:cubicBezTo>
                <a:cubicBezTo>
                  <a:pt x="11973823" y="6851850"/>
                  <a:pt x="11866092" y="6847917"/>
                  <a:pt x="11755445" y="6856215"/>
                </a:cubicBezTo>
                <a:cubicBezTo>
                  <a:pt x="11644798" y="6864513"/>
                  <a:pt x="11019391" y="6813168"/>
                  <a:pt x="10834511" y="6856215"/>
                </a:cubicBezTo>
                <a:cubicBezTo>
                  <a:pt x="10649631" y="6899262"/>
                  <a:pt x="10490242" y="6867715"/>
                  <a:pt x="10157354" y="6856215"/>
                </a:cubicBezTo>
                <a:cubicBezTo>
                  <a:pt x="9824466" y="6844715"/>
                  <a:pt x="9803462" y="6863159"/>
                  <a:pt x="9602085" y="6856215"/>
                </a:cubicBezTo>
                <a:cubicBezTo>
                  <a:pt x="9400708" y="6849271"/>
                  <a:pt x="9084854" y="6879946"/>
                  <a:pt x="8924929" y="6856215"/>
                </a:cubicBezTo>
                <a:cubicBezTo>
                  <a:pt x="8765004" y="6832484"/>
                  <a:pt x="8474252" y="6843858"/>
                  <a:pt x="8247772" y="6856215"/>
                </a:cubicBezTo>
                <a:cubicBezTo>
                  <a:pt x="8021292" y="6868572"/>
                  <a:pt x="8062031" y="6868992"/>
                  <a:pt x="7936279" y="6856215"/>
                </a:cubicBezTo>
                <a:cubicBezTo>
                  <a:pt x="7810527" y="6843438"/>
                  <a:pt x="7217378" y="6895955"/>
                  <a:pt x="7015346" y="6856215"/>
                </a:cubicBezTo>
                <a:cubicBezTo>
                  <a:pt x="6813314" y="6816475"/>
                  <a:pt x="6593706" y="6871798"/>
                  <a:pt x="6338189" y="6856215"/>
                </a:cubicBezTo>
                <a:cubicBezTo>
                  <a:pt x="6082672" y="6840632"/>
                  <a:pt x="5788514" y="6870698"/>
                  <a:pt x="5539144" y="6856215"/>
                </a:cubicBezTo>
                <a:cubicBezTo>
                  <a:pt x="5289775" y="6841732"/>
                  <a:pt x="5026917" y="6823826"/>
                  <a:pt x="4618210" y="6856215"/>
                </a:cubicBezTo>
                <a:cubicBezTo>
                  <a:pt x="4209503" y="6888604"/>
                  <a:pt x="4310490" y="6867269"/>
                  <a:pt x="4184830" y="6856215"/>
                </a:cubicBezTo>
                <a:cubicBezTo>
                  <a:pt x="4059170" y="6845161"/>
                  <a:pt x="3745678" y="6859390"/>
                  <a:pt x="3629561" y="6856215"/>
                </a:cubicBezTo>
                <a:cubicBezTo>
                  <a:pt x="3513444" y="6853040"/>
                  <a:pt x="3277466" y="6882238"/>
                  <a:pt x="2952404" y="6856215"/>
                </a:cubicBezTo>
                <a:cubicBezTo>
                  <a:pt x="2627342" y="6830192"/>
                  <a:pt x="2362677" y="6857268"/>
                  <a:pt x="2153359" y="6856215"/>
                </a:cubicBezTo>
                <a:cubicBezTo>
                  <a:pt x="1944041" y="6855162"/>
                  <a:pt x="1611834" y="6860571"/>
                  <a:pt x="1476202" y="6856215"/>
                </a:cubicBezTo>
                <a:cubicBezTo>
                  <a:pt x="1340570" y="6851859"/>
                  <a:pt x="1031689" y="6833568"/>
                  <a:pt x="677157" y="6856215"/>
                </a:cubicBezTo>
                <a:cubicBezTo>
                  <a:pt x="322625" y="6878862"/>
                  <a:pt x="247722" y="6846380"/>
                  <a:pt x="0" y="6856215"/>
                </a:cubicBezTo>
                <a:cubicBezTo>
                  <a:pt x="36318" y="6620539"/>
                  <a:pt x="-9011" y="6363129"/>
                  <a:pt x="0" y="6033469"/>
                </a:cubicBezTo>
                <a:cubicBezTo>
                  <a:pt x="9011" y="5703809"/>
                  <a:pt x="-21799" y="5496432"/>
                  <a:pt x="0" y="5210723"/>
                </a:cubicBezTo>
                <a:cubicBezTo>
                  <a:pt x="21799" y="4925014"/>
                  <a:pt x="18911" y="4816478"/>
                  <a:pt x="0" y="4593664"/>
                </a:cubicBezTo>
                <a:cubicBezTo>
                  <a:pt x="-18911" y="4370850"/>
                  <a:pt x="5129" y="4213483"/>
                  <a:pt x="0" y="4045167"/>
                </a:cubicBezTo>
                <a:cubicBezTo>
                  <a:pt x="-5129" y="3876851"/>
                  <a:pt x="-11905" y="3627955"/>
                  <a:pt x="0" y="3222421"/>
                </a:cubicBezTo>
                <a:cubicBezTo>
                  <a:pt x="11905" y="2816887"/>
                  <a:pt x="-26893" y="2852542"/>
                  <a:pt x="0" y="2536800"/>
                </a:cubicBezTo>
                <a:cubicBezTo>
                  <a:pt x="26893" y="2221058"/>
                  <a:pt x="1994" y="2099642"/>
                  <a:pt x="0" y="1851178"/>
                </a:cubicBezTo>
                <a:cubicBezTo>
                  <a:pt x="-1994" y="1602714"/>
                  <a:pt x="856" y="1366086"/>
                  <a:pt x="0" y="1028432"/>
                </a:cubicBezTo>
                <a:cubicBezTo>
                  <a:pt x="-856" y="690778"/>
                  <a:pt x="30260" y="352578"/>
                  <a:pt x="0" y="0"/>
                </a:cubicBezTo>
                <a:close/>
              </a:path>
              <a:path w="12188825" h="6856215" stroke="0" extrusionOk="0">
                <a:moveTo>
                  <a:pt x="0" y="0"/>
                </a:moveTo>
                <a:cubicBezTo>
                  <a:pt x="241550" y="23492"/>
                  <a:pt x="406076" y="21667"/>
                  <a:pt x="555269" y="0"/>
                </a:cubicBezTo>
                <a:cubicBezTo>
                  <a:pt x="704462" y="-21667"/>
                  <a:pt x="942637" y="-21698"/>
                  <a:pt x="1110537" y="0"/>
                </a:cubicBezTo>
                <a:cubicBezTo>
                  <a:pt x="1278437" y="21698"/>
                  <a:pt x="1521574" y="15066"/>
                  <a:pt x="1665806" y="0"/>
                </a:cubicBezTo>
                <a:cubicBezTo>
                  <a:pt x="1810038" y="-15066"/>
                  <a:pt x="1887047" y="2619"/>
                  <a:pt x="2099187" y="0"/>
                </a:cubicBezTo>
                <a:cubicBezTo>
                  <a:pt x="2311327" y="-2619"/>
                  <a:pt x="2526178" y="-14205"/>
                  <a:pt x="2898232" y="0"/>
                </a:cubicBezTo>
                <a:cubicBezTo>
                  <a:pt x="3270286" y="14205"/>
                  <a:pt x="3306313" y="26584"/>
                  <a:pt x="3453500" y="0"/>
                </a:cubicBezTo>
                <a:cubicBezTo>
                  <a:pt x="3600687" y="-26584"/>
                  <a:pt x="3760702" y="-10144"/>
                  <a:pt x="4008769" y="0"/>
                </a:cubicBezTo>
                <a:cubicBezTo>
                  <a:pt x="4256836" y="10144"/>
                  <a:pt x="4634847" y="27186"/>
                  <a:pt x="4929703" y="0"/>
                </a:cubicBezTo>
                <a:cubicBezTo>
                  <a:pt x="5224559" y="-27186"/>
                  <a:pt x="5644147" y="-27772"/>
                  <a:pt x="5850636" y="0"/>
                </a:cubicBezTo>
                <a:cubicBezTo>
                  <a:pt x="6057125" y="27772"/>
                  <a:pt x="6228012" y="-24194"/>
                  <a:pt x="6405905" y="0"/>
                </a:cubicBezTo>
                <a:cubicBezTo>
                  <a:pt x="6583798" y="24194"/>
                  <a:pt x="6983998" y="27282"/>
                  <a:pt x="7326838" y="0"/>
                </a:cubicBezTo>
                <a:cubicBezTo>
                  <a:pt x="7669678" y="-27282"/>
                  <a:pt x="7764187" y="6461"/>
                  <a:pt x="8125883" y="0"/>
                </a:cubicBezTo>
                <a:cubicBezTo>
                  <a:pt x="8487579" y="-6461"/>
                  <a:pt x="8684864" y="-20061"/>
                  <a:pt x="8924929" y="0"/>
                </a:cubicBezTo>
                <a:cubicBezTo>
                  <a:pt x="9164994" y="20061"/>
                  <a:pt x="9420294" y="20372"/>
                  <a:pt x="9845862" y="0"/>
                </a:cubicBezTo>
                <a:cubicBezTo>
                  <a:pt x="10271430" y="-20372"/>
                  <a:pt x="10359522" y="-31494"/>
                  <a:pt x="10523019" y="0"/>
                </a:cubicBezTo>
                <a:cubicBezTo>
                  <a:pt x="10686516" y="31494"/>
                  <a:pt x="11054503" y="33172"/>
                  <a:pt x="11200176" y="0"/>
                </a:cubicBezTo>
                <a:cubicBezTo>
                  <a:pt x="11345849" y="-33172"/>
                  <a:pt x="11846076" y="-31235"/>
                  <a:pt x="12188825" y="0"/>
                </a:cubicBezTo>
                <a:cubicBezTo>
                  <a:pt x="12185415" y="376838"/>
                  <a:pt x="12225892" y="413555"/>
                  <a:pt x="12188825" y="754184"/>
                </a:cubicBezTo>
                <a:cubicBezTo>
                  <a:pt x="12151758" y="1094813"/>
                  <a:pt x="12197969" y="1201113"/>
                  <a:pt x="12188825" y="1371243"/>
                </a:cubicBezTo>
                <a:cubicBezTo>
                  <a:pt x="12179681" y="1541373"/>
                  <a:pt x="12225806" y="1851013"/>
                  <a:pt x="12188825" y="2125427"/>
                </a:cubicBezTo>
                <a:cubicBezTo>
                  <a:pt x="12151844" y="2399841"/>
                  <a:pt x="12204190" y="2639993"/>
                  <a:pt x="12188825" y="2879610"/>
                </a:cubicBezTo>
                <a:cubicBezTo>
                  <a:pt x="12173460" y="3119227"/>
                  <a:pt x="12186816" y="3243509"/>
                  <a:pt x="12188825" y="3565232"/>
                </a:cubicBezTo>
                <a:cubicBezTo>
                  <a:pt x="12190834" y="3886955"/>
                  <a:pt x="12176314" y="4019976"/>
                  <a:pt x="12188825" y="4250853"/>
                </a:cubicBezTo>
                <a:cubicBezTo>
                  <a:pt x="12201336" y="4481730"/>
                  <a:pt x="12174718" y="4614430"/>
                  <a:pt x="12188825" y="4730788"/>
                </a:cubicBezTo>
                <a:cubicBezTo>
                  <a:pt x="12202932" y="4847147"/>
                  <a:pt x="12176918" y="5274866"/>
                  <a:pt x="12188825" y="5484972"/>
                </a:cubicBezTo>
                <a:cubicBezTo>
                  <a:pt x="12200732" y="5695078"/>
                  <a:pt x="12222625" y="6001654"/>
                  <a:pt x="12188825" y="6170593"/>
                </a:cubicBezTo>
                <a:cubicBezTo>
                  <a:pt x="12155025" y="6339532"/>
                  <a:pt x="12177204" y="6601298"/>
                  <a:pt x="12188825" y="6856215"/>
                </a:cubicBezTo>
                <a:cubicBezTo>
                  <a:pt x="11903642" y="6883431"/>
                  <a:pt x="11835915" y="6889096"/>
                  <a:pt x="11511668" y="6856215"/>
                </a:cubicBezTo>
                <a:cubicBezTo>
                  <a:pt x="11187421" y="6823334"/>
                  <a:pt x="10900510" y="6888117"/>
                  <a:pt x="10590735" y="6856215"/>
                </a:cubicBezTo>
                <a:cubicBezTo>
                  <a:pt x="10280960" y="6824313"/>
                  <a:pt x="10182653" y="6834526"/>
                  <a:pt x="9913578" y="6856215"/>
                </a:cubicBezTo>
                <a:cubicBezTo>
                  <a:pt x="9644503" y="6877904"/>
                  <a:pt x="9684417" y="6868256"/>
                  <a:pt x="9480197" y="6856215"/>
                </a:cubicBezTo>
                <a:cubicBezTo>
                  <a:pt x="9275977" y="6844174"/>
                  <a:pt x="9259737" y="6861247"/>
                  <a:pt x="9168705" y="6856215"/>
                </a:cubicBezTo>
                <a:cubicBezTo>
                  <a:pt x="9077673" y="6851183"/>
                  <a:pt x="8654749" y="6857779"/>
                  <a:pt x="8247772" y="6856215"/>
                </a:cubicBezTo>
                <a:cubicBezTo>
                  <a:pt x="7840795" y="6854651"/>
                  <a:pt x="8066978" y="6853817"/>
                  <a:pt x="7936279" y="6856215"/>
                </a:cubicBezTo>
                <a:cubicBezTo>
                  <a:pt x="7805580" y="6858613"/>
                  <a:pt x="7581685" y="6871557"/>
                  <a:pt x="7259122" y="6856215"/>
                </a:cubicBezTo>
                <a:cubicBezTo>
                  <a:pt x="6936559" y="6840873"/>
                  <a:pt x="6858218" y="6875680"/>
                  <a:pt x="6460077" y="6856215"/>
                </a:cubicBezTo>
                <a:cubicBezTo>
                  <a:pt x="6061936" y="6836750"/>
                  <a:pt x="6235517" y="6867733"/>
                  <a:pt x="6148585" y="6856215"/>
                </a:cubicBezTo>
                <a:cubicBezTo>
                  <a:pt x="6061653" y="6844697"/>
                  <a:pt x="5633104" y="6880041"/>
                  <a:pt x="5471428" y="6856215"/>
                </a:cubicBezTo>
                <a:cubicBezTo>
                  <a:pt x="5309752" y="6832389"/>
                  <a:pt x="5180966" y="6867599"/>
                  <a:pt x="4916159" y="6856215"/>
                </a:cubicBezTo>
                <a:cubicBezTo>
                  <a:pt x="4651352" y="6844831"/>
                  <a:pt x="4297707" y="6871175"/>
                  <a:pt x="4117114" y="6856215"/>
                </a:cubicBezTo>
                <a:cubicBezTo>
                  <a:pt x="3936521" y="6841255"/>
                  <a:pt x="3742209" y="6835253"/>
                  <a:pt x="3439957" y="6856215"/>
                </a:cubicBezTo>
                <a:cubicBezTo>
                  <a:pt x="3137705" y="6877177"/>
                  <a:pt x="3065337" y="6872555"/>
                  <a:pt x="2884689" y="6856215"/>
                </a:cubicBezTo>
                <a:cubicBezTo>
                  <a:pt x="2704041" y="6839875"/>
                  <a:pt x="2413238" y="6853198"/>
                  <a:pt x="2207532" y="6856215"/>
                </a:cubicBezTo>
                <a:cubicBezTo>
                  <a:pt x="2001826" y="6859232"/>
                  <a:pt x="1933378" y="6866570"/>
                  <a:pt x="1774151" y="6856215"/>
                </a:cubicBezTo>
                <a:cubicBezTo>
                  <a:pt x="1614924" y="6845860"/>
                  <a:pt x="1439674" y="6875582"/>
                  <a:pt x="1218882" y="6856215"/>
                </a:cubicBezTo>
                <a:cubicBezTo>
                  <a:pt x="998090" y="6836848"/>
                  <a:pt x="935591" y="6863719"/>
                  <a:pt x="663614" y="6856215"/>
                </a:cubicBezTo>
                <a:cubicBezTo>
                  <a:pt x="391637" y="6848711"/>
                  <a:pt x="222391" y="6866683"/>
                  <a:pt x="0" y="6856215"/>
                </a:cubicBezTo>
                <a:cubicBezTo>
                  <a:pt x="920" y="6739567"/>
                  <a:pt x="-12264" y="6457671"/>
                  <a:pt x="0" y="6307718"/>
                </a:cubicBezTo>
                <a:cubicBezTo>
                  <a:pt x="12264" y="6157765"/>
                  <a:pt x="691" y="5777286"/>
                  <a:pt x="0" y="5553534"/>
                </a:cubicBezTo>
                <a:cubicBezTo>
                  <a:pt x="-691" y="5329782"/>
                  <a:pt x="-9089" y="5159187"/>
                  <a:pt x="0" y="4936475"/>
                </a:cubicBezTo>
                <a:cubicBezTo>
                  <a:pt x="9089" y="4713763"/>
                  <a:pt x="9650" y="4519530"/>
                  <a:pt x="0" y="4387978"/>
                </a:cubicBezTo>
                <a:cubicBezTo>
                  <a:pt x="-9650" y="4256426"/>
                  <a:pt x="-2049" y="3848594"/>
                  <a:pt x="0" y="3565232"/>
                </a:cubicBezTo>
                <a:cubicBezTo>
                  <a:pt x="2049" y="3281870"/>
                  <a:pt x="-19926" y="3212436"/>
                  <a:pt x="0" y="2948172"/>
                </a:cubicBezTo>
                <a:cubicBezTo>
                  <a:pt x="19926" y="2683908"/>
                  <a:pt x="13586" y="2500446"/>
                  <a:pt x="0" y="2262551"/>
                </a:cubicBezTo>
                <a:cubicBezTo>
                  <a:pt x="-13586" y="2024656"/>
                  <a:pt x="-13221" y="1852552"/>
                  <a:pt x="0" y="1714054"/>
                </a:cubicBezTo>
                <a:cubicBezTo>
                  <a:pt x="13221" y="1575556"/>
                  <a:pt x="24420" y="1382384"/>
                  <a:pt x="0" y="1165557"/>
                </a:cubicBezTo>
                <a:cubicBezTo>
                  <a:pt x="-24420" y="948730"/>
                  <a:pt x="-52720" y="388204"/>
                  <a:pt x="0" y="0"/>
                </a:cubicBezTo>
                <a:close/>
              </a:path>
            </a:pathLst>
          </a:custGeom>
          <a:ln>
            <a:noFill/>
            <a:extLst>
              <a:ext uri="{C807C97D-BFC1-408E-A445-0C87EB9F89A2}">
                <ask:lineSketchStyleProps xmlns="" xmlns:ask="http://schemas.microsoft.com/office/drawing/2018/sketchyshapes" sd="2296675234">
                  <a:prstGeom prst="rect">
                    <a:avLst/>
                  </a:prstGeom>
                  <ask:type>
                    <ask:lineSketchFreehand/>
                  </ask:type>
                </ask:lineSketchStyleProps>
              </a:ext>
            </a:extLst>
          </a:ln>
        </p:spPr>
      </p:pic>
      <p:sp>
        <p:nvSpPr>
          <p:cNvPr id="44" name="TextBox 43">
            <a:extLst>
              <a:ext uri="{FF2B5EF4-FFF2-40B4-BE49-F238E27FC236}">
                <a16:creationId xmlns:a16="http://schemas.microsoft.com/office/drawing/2014/main" id="{A5CD5B45-7B86-76FE-5FB4-36A78BC7F456}"/>
              </a:ext>
            </a:extLst>
          </p:cNvPr>
          <p:cNvSpPr txBox="1"/>
          <p:nvPr/>
        </p:nvSpPr>
        <p:spPr>
          <a:xfrm>
            <a:off x="4099093" y="4876949"/>
            <a:ext cx="3862785" cy="1323439"/>
          </a:xfrm>
          <a:prstGeom prst="rect">
            <a:avLst/>
          </a:prstGeom>
          <a:noFill/>
        </p:spPr>
        <p:txBody>
          <a:bodyPr wrap="square" rtlCol="0">
            <a:spAutoFit/>
          </a:bodyPr>
          <a:lstStyle/>
          <a:p>
            <a:pPr algn="ctr" defTabSz="914400"/>
            <a:r>
              <a:rPr kumimoji="0" lang="fr-FR" sz="2000" b="1" i="0" u="none" strike="noStrike" kern="1200" cap="none" spc="0" normalizeH="0" baseline="0" noProof="0" dirty="0">
                <a:ln>
                  <a:noFill/>
                </a:ln>
                <a:solidFill>
                  <a:prstClr val="black"/>
                </a:solidFill>
                <a:effectLst/>
                <a:uLnTx/>
                <a:uFillTx/>
                <a:latin typeface="Montserrat" pitchFamily="2" charset="77"/>
                <a:ea typeface="+mn-ea"/>
                <a:cs typeface="+mn-cs"/>
              </a:rPr>
              <a:t>somme des prix des appartements par commune</a:t>
            </a:r>
            <a:endParaRPr kumimoji="0" lang="en-US" sz="2000" b="1" i="0" u="none" strike="noStrike" kern="1200" cap="none" spc="0" normalizeH="0" baseline="0" noProof="0" dirty="0">
              <a:ln>
                <a:noFill/>
              </a:ln>
              <a:solidFill>
                <a:prstClr val="black"/>
              </a:solidFill>
              <a:effectLst/>
              <a:uLnTx/>
              <a:uFillTx/>
              <a:latin typeface="Montserrat" pitchFamily="2" charset="77"/>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1" i="0" u="none" strike="noStrike" kern="1200" cap="none" spc="0" normalizeH="0" baseline="0" noProof="0" dirty="0">
                <a:ln>
                  <a:noFill/>
                </a:ln>
                <a:solidFill>
                  <a:prstClr val="black"/>
                </a:solidFill>
                <a:effectLst/>
                <a:uLnTx/>
                <a:uFillTx/>
                <a:latin typeface="Montserrat" pitchFamily="2" charset="77"/>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Montserrat" pitchFamily="2" charset="77"/>
              <a:ea typeface="+mn-ea"/>
              <a:cs typeface="+mn-cs"/>
            </a:endParaRPr>
          </a:p>
        </p:txBody>
      </p:sp>
      <p:sp>
        <p:nvSpPr>
          <p:cNvPr id="45" name="TextBox 44">
            <a:extLst>
              <a:ext uri="{FF2B5EF4-FFF2-40B4-BE49-F238E27FC236}">
                <a16:creationId xmlns:a16="http://schemas.microsoft.com/office/drawing/2014/main" id="{960D4A82-0118-4466-E032-29C5DD704C37}"/>
              </a:ext>
            </a:extLst>
          </p:cNvPr>
          <p:cNvSpPr txBox="1"/>
          <p:nvPr/>
        </p:nvSpPr>
        <p:spPr>
          <a:xfrm>
            <a:off x="1509785" y="4483813"/>
            <a:ext cx="2965170" cy="523220"/>
          </a:xfrm>
          <a:prstGeom prst="rect">
            <a:avLst/>
          </a:prstGeom>
          <a:noFill/>
        </p:spPr>
        <p:txBody>
          <a:bodyPr wrap="square" rtlCol="0">
            <a:spAutoFit/>
          </a:bodyPr>
          <a:lstStyle/>
          <a:p>
            <a:pPr algn="ctr" defTabSz="914400"/>
            <a:r>
              <a:rPr kumimoji="0" lang="fr-FR" sz="1400" b="1" i="0" u="none" strike="noStrike" kern="1200" cap="none" spc="0" normalizeH="0" baseline="0" noProof="0" dirty="0">
                <a:ln>
                  <a:noFill/>
                </a:ln>
                <a:solidFill>
                  <a:prstClr val="black"/>
                </a:solidFill>
                <a:effectLst/>
                <a:uLnTx/>
                <a:uFillTx/>
                <a:latin typeface="Montserrat" pitchFamily="2" charset="77"/>
                <a:ea typeface="+mn-ea"/>
                <a:cs typeface="+mn-cs"/>
              </a:rPr>
              <a:t>statuts des appartements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Montserrat" pitchFamily="2" charset="77"/>
              <a:ea typeface="+mn-ea"/>
              <a:cs typeface="+mn-cs"/>
            </a:endParaRPr>
          </a:p>
        </p:txBody>
      </p:sp>
      <p:sp>
        <p:nvSpPr>
          <p:cNvPr id="46" name="TextBox 45">
            <a:extLst>
              <a:ext uri="{FF2B5EF4-FFF2-40B4-BE49-F238E27FC236}">
                <a16:creationId xmlns:a16="http://schemas.microsoft.com/office/drawing/2014/main" id="{A3640A44-069B-B62F-AECC-4C6B87E7374F}"/>
              </a:ext>
            </a:extLst>
          </p:cNvPr>
          <p:cNvSpPr txBox="1"/>
          <p:nvPr/>
        </p:nvSpPr>
        <p:spPr>
          <a:xfrm>
            <a:off x="7800874" y="4556859"/>
            <a:ext cx="296517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prstClr val="black"/>
                </a:solidFill>
                <a:effectLst/>
                <a:uLnTx/>
                <a:uFillTx/>
                <a:latin typeface="Montserrat" pitchFamily="2" charset="77"/>
                <a:ea typeface="+mn-ea"/>
                <a:cs typeface="+mn-cs"/>
              </a:rPr>
              <a:t>Nombre d'appartement par commune</a:t>
            </a:r>
            <a:endParaRPr kumimoji="0" lang="en-US" sz="1400" b="1" i="0" u="none" strike="noStrike" kern="1200" cap="none" spc="0" normalizeH="0" baseline="0" noProof="0" dirty="0">
              <a:ln>
                <a:noFill/>
              </a:ln>
              <a:solidFill>
                <a:prstClr val="black"/>
              </a:solidFill>
              <a:effectLst/>
              <a:uLnTx/>
              <a:uFillTx/>
              <a:latin typeface="Montserrat" pitchFamily="2" charset="77"/>
              <a:ea typeface="+mn-ea"/>
              <a:cs typeface="+mn-cs"/>
            </a:endParaRPr>
          </a:p>
        </p:txBody>
      </p:sp>
      <p:cxnSp>
        <p:nvCxnSpPr>
          <p:cNvPr id="4" name="Straight Connector 3">
            <a:extLst>
              <a:ext uri="{FF2B5EF4-FFF2-40B4-BE49-F238E27FC236}">
                <a16:creationId xmlns:a16="http://schemas.microsoft.com/office/drawing/2014/main" id="{FA69F422-8F5E-5125-0443-510335D75867}"/>
              </a:ext>
            </a:extLst>
          </p:cNvPr>
          <p:cNvCxnSpPr/>
          <p:nvPr/>
        </p:nvCxnSpPr>
        <p:spPr>
          <a:xfrm>
            <a:off x="35098767" y="-11640005"/>
            <a:ext cx="0" cy="10948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196E075-5FC3-BF36-F5AF-DA5C498565AA}"/>
              </a:ext>
            </a:extLst>
          </p:cNvPr>
          <p:cNvCxnSpPr/>
          <p:nvPr/>
        </p:nvCxnSpPr>
        <p:spPr>
          <a:xfrm>
            <a:off x="38514057" y="-11716140"/>
            <a:ext cx="0" cy="10948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C62999F-A957-67B4-A840-6E1A32143F2D}"/>
              </a:ext>
            </a:extLst>
          </p:cNvPr>
          <p:cNvCxnSpPr/>
          <p:nvPr/>
        </p:nvCxnSpPr>
        <p:spPr>
          <a:xfrm>
            <a:off x="32182156" y="-12075321"/>
            <a:ext cx="0" cy="10948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5FD92BB-49DE-5567-2043-ADE09F196297}"/>
              </a:ext>
            </a:extLst>
          </p:cNvPr>
          <p:cNvCxnSpPr/>
          <p:nvPr/>
        </p:nvCxnSpPr>
        <p:spPr>
          <a:xfrm>
            <a:off x="32312751" y="-12031790"/>
            <a:ext cx="0" cy="10948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737DE93-0AAC-25CE-04E7-6A2CF38892A5}"/>
              </a:ext>
            </a:extLst>
          </p:cNvPr>
          <p:cNvCxnSpPr/>
          <p:nvPr/>
        </p:nvCxnSpPr>
        <p:spPr>
          <a:xfrm>
            <a:off x="41387136" y="-11803204"/>
            <a:ext cx="0" cy="10948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0682080-D219-EC55-38E1-4DC966A005D0}"/>
              </a:ext>
            </a:extLst>
          </p:cNvPr>
          <p:cNvCxnSpPr/>
          <p:nvPr/>
        </p:nvCxnSpPr>
        <p:spPr>
          <a:xfrm>
            <a:off x="41517731" y="-11759672"/>
            <a:ext cx="0" cy="10948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C278B9-D4D5-D6EA-50C8-7BF829BAE0B9}"/>
              </a:ext>
            </a:extLst>
          </p:cNvPr>
          <p:cNvCxnSpPr/>
          <p:nvPr/>
        </p:nvCxnSpPr>
        <p:spPr>
          <a:xfrm>
            <a:off x="38709949" y="-11585545"/>
            <a:ext cx="0" cy="10948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10DC63-E293-2E2B-509E-FA06AFD95172}"/>
              </a:ext>
            </a:extLst>
          </p:cNvPr>
          <p:cNvCxnSpPr/>
          <p:nvPr/>
        </p:nvCxnSpPr>
        <p:spPr>
          <a:xfrm>
            <a:off x="34815813" y="-11618239"/>
            <a:ext cx="0" cy="10948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F6FBBCF-4389-A2DC-29CE-24E35B9EB864}"/>
              </a:ext>
            </a:extLst>
          </p:cNvPr>
          <p:cNvCxnSpPr/>
          <p:nvPr/>
        </p:nvCxnSpPr>
        <p:spPr>
          <a:xfrm>
            <a:off x="30678385" y="-9005165"/>
            <a:ext cx="148787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222C63-6758-43B8-78CC-07F17BC49E1A}"/>
              </a:ext>
            </a:extLst>
          </p:cNvPr>
          <p:cNvCxnSpPr/>
          <p:nvPr/>
        </p:nvCxnSpPr>
        <p:spPr>
          <a:xfrm>
            <a:off x="30820588" y="-6120476"/>
            <a:ext cx="148787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C27BE2-D8E7-0182-3FEB-4C03CF370277}"/>
              </a:ext>
            </a:extLst>
          </p:cNvPr>
          <p:cNvCxnSpPr/>
          <p:nvPr/>
        </p:nvCxnSpPr>
        <p:spPr>
          <a:xfrm>
            <a:off x="30820588" y="-6547085"/>
            <a:ext cx="148787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4CDE18E-A865-B8FE-AE89-4C969A4A6BB2}"/>
              </a:ext>
            </a:extLst>
          </p:cNvPr>
          <p:cNvCxnSpPr/>
          <p:nvPr/>
        </p:nvCxnSpPr>
        <p:spPr>
          <a:xfrm>
            <a:off x="30840903" y="-8659815"/>
            <a:ext cx="14878717"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117B6B8-9038-EBB5-C903-FE8B8B464C8D}"/>
              </a:ext>
            </a:extLst>
          </p:cNvPr>
          <p:cNvSpPr txBox="1"/>
          <p:nvPr/>
        </p:nvSpPr>
        <p:spPr>
          <a:xfrm>
            <a:off x="-221002" y="19111"/>
            <a:ext cx="12271829"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800" b="0" i="0" u="none" strike="noStrike" kern="1200" cap="none" spc="0" normalizeH="0" baseline="0" noProof="0" dirty="0">
                <a:ln>
                  <a:noFill/>
                </a:ln>
                <a:solidFill>
                  <a:prstClr val="black"/>
                </a:solidFill>
                <a:effectLst/>
                <a:uLnTx/>
                <a:uFillTx/>
                <a:latin typeface="Bebas Neue" panose="020B0606020202050201" pitchFamily="34" charset="77"/>
                <a:ea typeface="+mn-ea"/>
                <a:cs typeface="+mn-cs"/>
              </a:rPr>
              <a:t>Les statistiques</a:t>
            </a:r>
            <a:endParaRPr kumimoji="0" lang="en-US" sz="8800" b="0" i="0" u="none" strike="noStrike" kern="1200" cap="none" spc="0" normalizeH="0" baseline="0" noProof="0" dirty="0">
              <a:ln>
                <a:noFill/>
              </a:ln>
              <a:solidFill>
                <a:prstClr val="black"/>
              </a:solidFill>
              <a:effectLst/>
              <a:uLnTx/>
              <a:uFillTx/>
              <a:latin typeface="Bebas Neue" panose="020B0606020202050201" pitchFamily="34" charset="77"/>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800" b="0" i="0" u="none" strike="noStrike" kern="1200" cap="none" spc="0" normalizeH="0" baseline="0" noProof="0" dirty="0">
              <a:ln>
                <a:noFill/>
              </a:ln>
              <a:solidFill>
                <a:prstClr val="black"/>
              </a:solidFill>
              <a:effectLst/>
              <a:uLnTx/>
              <a:uFillTx/>
              <a:latin typeface="Bebas Neue" panose="020B0606020202050201" pitchFamily="34" charset="77"/>
              <a:ea typeface="+mn-ea"/>
              <a:cs typeface="+mn-cs"/>
            </a:endParaRPr>
          </a:p>
        </p:txBody>
      </p:sp>
      <p:sp>
        <p:nvSpPr>
          <p:cNvPr id="24" name="Isosceles Triangle 23">
            <a:extLst>
              <a:ext uri="{FF2B5EF4-FFF2-40B4-BE49-F238E27FC236}">
                <a16:creationId xmlns:a16="http://schemas.microsoft.com/office/drawing/2014/main" id="{3E194826-7950-0254-DA8F-B53E98E97082}"/>
              </a:ext>
            </a:extLst>
          </p:cNvPr>
          <p:cNvSpPr/>
          <p:nvPr/>
        </p:nvSpPr>
        <p:spPr>
          <a:xfrm rot="10800000">
            <a:off x="10993523" y="6445223"/>
            <a:ext cx="436477" cy="27625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A87F7A87-04D3-5285-9D19-91620FF1D30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84ECE-344A-FA43-A796-640982D6641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6" name="Image 25">
            <a:extLst>
              <a:ext uri="{FF2B5EF4-FFF2-40B4-BE49-F238E27FC236}">
                <a16:creationId xmlns:a16="http://schemas.microsoft.com/office/drawing/2014/main" id="{D24E6160-DC54-6DD0-0E0A-FF61740D24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7584" y="2517759"/>
            <a:ext cx="3225045" cy="2039099"/>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p:pic>
        <p:nvPicPr>
          <p:cNvPr id="29" name="Image 28">
            <a:extLst>
              <a:ext uri="{FF2B5EF4-FFF2-40B4-BE49-F238E27FC236}">
                <a16:creationId xmlns:a16="http://schemas.microsoft.com/office/drawing/2014/main" id="{753AFD45-E648-7739-2303-18969FDF30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9785" y="2718802"/>
            <a:ext cx="3024633" cy="1737297"/>
          </a:xfrm>
          <a:prstGeom prst="roundRect">
            <a:avLst/>
          </a:prstGeom>
          <a:effectLst>
            <a:outerShdw blurRad="63500" sx="102000" sy="102000" algn="ctr" rotWithShape="0">
              <a:prstClr val="black">
                <a:alpha val="40000"/>
              </a:prstClr>
            </a:outerShdw>
          </a:effectLst>
        </p:spPr>
      </p:pic>
      <p:pic>
        <p:nvPicPr>
          <p:cNvPr id="12" name="Image 11">
            <a:extLst>
              <a:ext uri="{FF2B5EF4-FFF2-40B4-BE49-F238E27FC236}">
                <a16:creationId xmlns:a16="http://schemas.microsoft.com/office/drawing/2014/main" id="{E21B814D-C0EC-E3CB-B39C-41A586E080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6522" y="2393556"/>
            <a:ext cx="3862785" cy="2323347"/>
          </a:xfrm>
          <a:prstGeom prst="roundRect">
            <a:avLst>
              <a:gd name="adj" fmla="val 8594"/>
            </a:avLst>
          </a:prstGeom>
          <a:solidFill>
            <a:srgbClr val="FFFFFF">
              <a:shade val="85000"/>
            </a:srgbClr>
          </a:solidFill>
          <a:ln>
            <a:noFill/>
          </a:ln>
          <a:effectLst>
            <a:outerShdw blurRad="50800" dist="38100" dir="5400000" sx="103000" sy="103000" algn="t" rotWithShape="0">
              <a:prstClr val="black">
                <a:alpha val="40000"/>
              </a:prstClr>
            </a:outerShdw>
            <a:reflection blurRad="12700" stA="38000" endPos="28000" dist="5000" dir="5400000" sy="-100000" algn="bl" rotWithShape="0"/>
          </a:effectLst>
        </p:spPr>
      </p:pic>
      <p:pic>
        <p:nvPicPr>
          <p:cNvPr id="25" name="Image 24">
            <a:extLst>
              <a:ext uri="{FF2B5EF4-FFF2-40B4-BE49-F238E27FC236}">
                <a16:creationId xmlns:a16="http://schemas.microsoft.com/office/drawing/2014/main" id="{0447FD38-8318-DA3C-17CA-D1FCB4C538F2}"/>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5625" r="95156">
                        <a14:foregroundMark x1="21875" y1="30469" x2="17031" y2="52344"/>
                        <a14:foregroundMark x1="6406" y1="48438" x2="5781" y2="54375"/>
                        <a14:foregroundMark x1="91094" y1="16719" x2="90781" y2="27969"/>
                        <a14:foregroundMark x1="95156" y1="20000" x2="95000" y2="17031"/>
                        <a14:foregroundMark x1="70938" y1="30469" x2="71250" y2="33281"/>
                        <a14:foregroundMark x1="70625" y1="32813" x2="72969" y2="32813"/>
                        <a14:foregroundMark x1="68594" y1="33125" x2="73906" y2="33906"/>
                        <a14:foregroundMark x1="78125" y1="50781" x2="78125" y2="50781"/>
                        <a14:foregroundMark x1="82500" y1="43125" x2="79844" y2="56094"/>
                        <a14:foregroundMark x1="73594" y1="31250" x2="69531" y2="34531"/>
                        <a14:backgroundMark x1="93125" y1="46094" x2="84531" y2="60938"/>
                        <a14:backgroundMark x1="88125" y1="56406" x2="89844" y2="36563"/>
                      </a14:backgroundRemoval>
                    </a14:imgEffect>
                  </a14:imgLayer>
                </a14:imgProps>
              </a:ext>
              <a:ext uri="{28A0092B-C50C-407E-A947-70E740481C1C}">
                <a14:useLocalDpi xmlns:a14="http://schemas.microsoft.com/office/drawing/2010/main" val="0"/>
              </a:ext>
              <a:ext uri="{837473B0-CC2E-450A-ABE3-18F120FF3D39}">
                <a1611:picAttrSrcUrl xmlns="" xmlns:a1611="http://schemas.microsoft.com/office/drawing/2016/11/main" r:id="rId11"/>
              </a:ext>
            </a:extLst>
          </a:blip>
          <a:stretch>
            <a:fillRect/>
          </a:stretch>
        </p:blipFill>
        <p:spPr>
          <a:xfrm>
            <a:off x="9505082" y="0"/>
            <a:ext cx="2195168" cy="2195168"/>
          </a:xfrm>
          <a:prstGeom prst="rect">
            <a:avLst/>
          </a:prstGeom>
          <a:noFill/>
          <a:scene3d>
            <a:camera prst="orthographicFront">
              <a:rot lat="0" lon="18899959" rev="0"/>
            </a:camera>
            <a:lightRig rig="threePt" dir="t"/>
          </a:scene3d>
        </p:spPr>
      </p:pic>
    </p:spTree>
    <p:extLst>
      <p:ext uri="{BB962C8B-B14F-4D97-AF65-F5344CB8AC3E}">
        <p14:creationId xmlns:p14="http://schemas.microsoft.com/office/powerpoint/2010/main" val="104852661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DCE6F2"/>
            </a:gs>
            <a:gs pos="100000">
              <a:srgbClr val="6A7FA6"/>
            </a:gs>
          </a:gsLst>
          <a:lin ang="8100019" scaled="0"/>
        </a:gradFill>
        <a:effectLst/>
      </p:bgPr>
    </p:bg>
    <p:spTree>
      <p:nvGrpSpPr>
        <p:cNvPr id="1" name="Shape 1945"/>
        <p:cNvGrpSpPr/>
        <p:nvPr/>
      </p:nvGrpSpPr>
      <p:grpSpPr>
        <a:xfrm>
          <a:off x="0" y="0"/>
          <a:ext cx="0" cy="0"/>
          <a:chOff x="0" y="0"/>
          <a:chExt cx="0" cy="0"/>
        </a:xfrm>
      </p:grpSpPr>
      <p:sp>
        <p:nvSpPr>
          <p:cNvPr id="1953" name="Google Shape;1953;p63"/>
          <p:cNvSpPr txBox="1">
            <a:spLocks noGrp="1"/>
          </p:cNvSpPr>
          <p:nvPr>
            <p:ph type="title"/>
          </p:nvPr>
        </p:nvSpPr>
        <p:spPr>
          <a:xfrm>
            <a:off x="1429378" y="2731198"/>
            <a:ext cx="3020800" cy="1576000"/>
          </a:xfrm>
          <a:prstGeom prst="rect">
            <a:avLst/>
          </a:prstGeom>
        </p:spPr>
        <p:txBody>
          <a:bodyPr spcFirstLastPara="1" wrap="square" lIns="121900" tIns="121900" rIns="121900" bIns="121900" anchor="t" anchorCtr="0">
            <a:noAutofit/>
          </a:bodyPr>
          <a:lstStyle/>
          <a:p>
            <a:r>
              <a:rPr lang="en" dirty="0">
                <a:solidFill>
                  <a:srgbClr val="FFC000"/>
                </a:solidFill>
              </a:rPr>
              <a:t>Demonstration</a:t>
            </a:r>
            <a:endParaRPr dirty="0">
              <a:solidFill>
                <a:srgbClr val="FFC000"/>
              </a:solidFill>
            </a:endParaRPr>
          </a:p>
        </p:txBody>
      </p:sp>
      <p:cxnSp>
        <p:nvCxnSpPr>
          <p:cNvPr id="1954" name="Google Shape;1954;p63"/>
          <p:cNvCxnSpPr/>
          <p:nvPr/>
        </p:nvCxnSpPr>
        <p:spPr>
          <a:xfrm>
            <a:off x="1453933" y="3577984"/>
            <a:ext cx="2915200" cy="0"/>
          </a:xfrm>
          <a:prstGeom prst="straightConnector1">
            <a:avLst/>
          </a:prstGeom>
          <a:noFill/>
          <a:ln w="9525" cap="flat" cmpd="sng">
            <a:solidFill>
              <a:schemeClr val="dk1"/>
            </a:solidFill>
            <a:prstDash val="solid"/>
            <a:round/>
            <a:headEnd type="none" w="med" len="med"/>
            <a:tailEnd type="none" w="med" len="med"/>
          </a:ln>
        </p:spPr>
      </p:cxnSp>
      <p:sp>
        <p:nvSpPr>
          <p:cNvPr id="1956" name="Google Shape;1956;p63"/>
          <p:cNvSpPr/>
          <p:nvPr/>
        </p:nvSpPr>
        <p:spPr>
          <a:xfrm>
            <a:off x="6466533" y="1700267"/>
            <a:ext cx="4377136" cy="3457447"/>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rgbClr val="000000">
                  <a:alpha val="12941"/>
                </a:srgbClr>
              </a:gs>
              <a:gs pos="100000">
                <a:srgbClr val="000000"/>
              </a:gs>
            </a:gsLst>
            <a:lin ang="8099331" scaled="0"/>
          </a:gra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8" name="Google Shape;1958;p63"/>
          <p:cNvSpPr/>
          <p:nvPr/>
        </p:nvSpPr>
        <p:spPr>
          <a:xfrm>
            <a:off x="1002369" y="1473007"/>
            <a:ext cx="186996" cy="18696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bg1">
                  <a:lumMod val="20000"/>
                  <a:lumOff val="80000"/>
                </a:schemeClr>
              </a:gs>
              <a:gs pos="100000">
                <a:schemeClr val="bg1">
                  <a:lumMod val="75000"/>
                </a:schemeClr>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9" name="Google Shape;1959;p63"/>
          <p:cNvSpPr/>
          <p:nvPr/>
        </p:nvSpPr>
        <p:spPr>
          <a:xfrm>
            <a:off x="2098769" y="979918"/>
            <a:ext cx="284575" cy="286247"/>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0" name="Google Shape;1960;p63"/>
          <p:cNvSpPr/>
          <p:nvPr/>
        </p:nvSpPr>
        <p:spPr>
          <a:xfrm>
            <a:off x="3275418" y="1124593"/>
            <a:ext cx="143769" cy="14375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bg1">
                  <a:lumMod val="20000"/>
                  <a:lumOff val="80000"/>
                </a:schemeClr>
              </a:gs>
              <a:gs pos="100000">
                <a:schemeClr val="bg1">
                  <a:lumMod val="75000"/>
                </a:schemeClr>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1" name="Google Shape;1961;p63"/>
          <p:cNvSpPr/>
          <p:nvPr/>
        </p:nvSpPr>
        <p:spPr>
          <a:xfrm rot="-1685758">
            <a:off x="963505" y="993896"/>
            <a:ext cx="79399" cy="80224"/>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8" name="Google Shape;1968;p63"/>
          <p:cNvSpPr/>
          <p:nvPr/>
        </p:nvSpPr>
        <p:spPr>
          <a:xfrm>
            <a:off x="5634018" y="4757118"/>
            <a:ext cx="284575" cy="286247"/>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9" name="Google Shape;1969;p63"/>
          <p:cNvSpPr/>
          <p:nvPr/>
        </p:nvSpPr>
        <p:spPr>
          <a:xfrm>
            <a:off x="2383318" y="5302451"/>
            <a:ext cx="143769" cy="14465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0" name="Google Shape;1970;p63"/>
          <p:cNvSpPr/>
          <p:nvPr/>
        </p:nvSpPr>
        <p:spPr>
          <a:xfrm rot="7202853">
            <a:off x="1050073" y="5150124"/>
            <a:ext cx="600608" cy="597544"/>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1" name="Google Shape;1971;p63"/>
          <p:cNvSpPr/>
          <p:nvPr/>
        </p:nvSpPr>
        <p:spPr>
          <a:xfrm>
            <a:off x="4775518" y="1700281"/>
            <a:ext cx="284575" cy="28453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bg1">
                  <a:lumMod val="20000"/>
                  <a:lumOff val="80000"/>
                </a:schemeClr>
              </a:gs>
              <a:gs pos="100000">
                <a:schemeClr val="bg1">
                  <a:lumMod val="60000"/>
                  <a:lumOff val="40000"/>
                </a:schemeClr>
              </a:gs>
            </a:gsLst>
            <a:lin ang="5400700"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3" name="Google Shape;1973;p63"/>
          <p:cNvSpPr/>
          <p:nvPr/>
        </p:nvSpPr>
        <p:spPr>
          <a:xfrm>
            <a:off x="6236501" y="1345751"/>
            <a:ext cx="143769" cy="14465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4" name="Google Shape;1974;p63"/>
          <p:cNvSpPr/>
          <p:nvPr/>
        </p:nvSpPr>
        <p:spPr>
          <a:xfrm>
            <a:off x="8881500" y="4550242"/>
            <a:ext cx="64197" cy="6215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5" name="Google Shape;1975;p63"/>
          <p:cNvSpPr/>
          <p:nvPr/>
        </p:nvSpPr>
        <p:spPr>
          <a:xfrm rot="-1685758">
            <a:off x="5648238" y="2374745"/>
            <a:ext cx="79399" cy="80224"/>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6" name="Google Shape;1976;p63"/>
          <p:cNvSpPr/>
          <p:nvPr/>
        </p:nvSpPr>
        <p:spPr>
          <a:xfrm>
            <a:off x="1925934" y="5784359"/>
            <a:ext cx="143769" cy="14375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bg1">
                  <a:lumMod val="20000"/>
                  <a:lumOff val="80000"/>
                </a:schemeClr>
              </a:gs>
              <a:gs pos="100000">
                <a:schemeClr val="bg1">
                  <a:lumMod val="60000"/>
                  <a:lumOff val="40000"/>
                </a:schemeClr>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982" name="Google Shape;1982;p63"/>
          <p:cNvGrpSpPr/>
          <p:nvPr/>
        </p:nvGrpSpPr>
        <p:grpSpPr>
          <a:xfrm>
            <a:off x="941384" y="417297"/>
            <a:ext cx="186963" cy="187212"/>
            <a:chOff x="2741000" y="199475"/>
            <a:chExt cx="191953" cy="192210"/>
          </a:xfrm>
        </p:grpSpPr>
        <p:sp>
          <p:nvSpPr>
            <p:cNvPr id="1983" name="Google Shape;1983;p63"/>
            <p:cNvSpPr/>
            <p:nvPr/>
          </p:nvSpPr>
          <p:spPr>
            <a:xfrm>
              <a:off x="2741000" y="199475"/>
              <a:ext cx="43500" cy="43500"/>
            </a:xfrm>
            <a:prstGeom prst="rect">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4" name="Google Shape;1984;p63"/>
            <p:cNvSpPr/>
            <p:nvPr/>
          </p:nvSpPr>
          <p:spPr>
            <a:xfrm>
              <a:off x="2741000" y="273830"/>
              <a:ext cx="43500" cy="43500"/>
            </a:xfrm>
            <a:prstGeom prst="rect">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5" name="Google Shape;1985;p63"/>
            <p:cNvSpPr/>
            <p:nvPr/>
          </p:nvSpPr>
          <p:spPr>
            <a:xfrm>
              <a:off x="2741000" y="348185"/>
              <a:ext cx="43500" cy="43500"/>
            </a:xfrm>
            <a:prstGeom prst="rect">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6" name="Google Shape;1986;p63"/>
            <p:cNvSpPr/>
            <p:nvPr/>
          </p:nvSpPr>
          <p:spPr>
            <a:xfrm>
              <a:off x="2815215" y="199475"/>
              <a:ext cx="43500" cy="43500"/>
            </a:xfrm>
            <a:prstGeom prst="rect">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7" name="Google Shape;1987;p63"/>
            <p:cNvSpPr/>
            <p:nvPr/>
          </p:nvSpPr>
          <p:spPr>
            <a:xfrm>
              <a:off x="2815215" y="273830"/>
              <a:ext cx="43500" cy="43500"/>
            </a:xfrm>
            <a:prstGeom prst="rect">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8" name="Google Shape;1988;p63"/>
            <p:cNvSpPr/>
            <p:nvPr/>
          </p:nvSpPr>
          <p:spPr>
            <a:xfrm>
              <a:off x="2815215" y="348185"/>
              <a:ext cx="43500" cy="43500"/>
            </a:xfrm>
            <a:prstGeom prst="rect">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9" name="Google Shape;1989;p63"/>
            <p:cNvSpPr/>
            <p:nvPr/>
          </p:nvSpPr>
          <p:spPr>
            <a:xfrm>
              <a:off x="2889453" y="199475"/>
              <a:ext cx="43500" cy="43500"/>
            </a:xfrm>
            <a:prstGeom prst="rect">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0" name="Google Shape;1990;p63"/>
            <p:cNvSpPr/>
            <p:nvPr/>
          </p:nvSpPr>
          <p:spPr>
            <a:xfrm>
              <a:off x="2889453" y="273830"/>
              <a:ext cx="43500" cy="43500"/>
            </a:xfrm>
            <a:prstGeom prst="rect">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1" name="Google Shape;1991;p63"/>
            <p:cNvSpPr/>
            <p:nvPr/>
          </p:nvSpPr>
          <p:spPr>
            <a:xfrm>
              <a:off x="2889453" y="348185"/>
              <a:ext cx="43500" cy="43500"/>
            </a:xfrm>
            <a:prstGeom prst="rect">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993" name="Google Shape;1993;p63"/>
          <p:cNvSpPr/>
          <p:nvPr/>
        </p:nvSpPr>
        <p:spPr>
          <a:xfrm>
            <a:off x="6233269" y="5189607"/>
            <a:ext cx="186996" cy="18696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bg1">
                  <a:lumMod val="20000"/>
                  <a:lumOff val="80000"/>
                </a:schemeClr>
              </a:gs>
              <a:gs pos="100000">
                <a:schemeClr val="bg1">
                  <a:lumMod val="75000"/>
                </a:schemeClr>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2" name="Image 1">
            <a:extLst>
              <a:ext uri="{FF2B5EF4-FFF2-40B4-BE49-F238E27FC236}">
                <a16:creationId xmlns:a16="http://schemas.microsoft.com/office/drawing/2014/main" id="{89450D8D-3976-EF18-7237-17C3E2244F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6928" y="1854887"/>
            <a:ext cx="4010869" cy="2419658"/>
          </a:xfrm>
          <a:prstGeom prst="rect">
            <a:avLst/>
          </a:prstGeom>
        </p:spPr>
      </p:pic>
      <p:sp>
        <p:nvSpPr>
          <p:cNvPr id="3" name="ZoneTexte 2">
            <a:extLst>
              <a:ext uri="{FF2B5EF4-FFF2-40B4-BE49-F238E27FC236}">
                <a16:creationId xmlns:a16="http://schemas.microsoft.com/office/drawing/2014/main" id="{F1F2BD0F-43BA-F076-0AF8-FAA3BDA3B788}"/>
              </a:ext>
            </a:extLst>
          </p:cNvPr>
          <p:cNvSpPr txBox="1"/>
          <p:nvPr/>
        </p:nvSpPr>
        <p:spPr>
          <a:xfrm>
            <a:off x="7485408" y="5486906"/>
            <a:ext cx="4706592" cy="369332"/>
          </a:xfrm>
          <a:prstGeom prst="rect">
            <a:avLst/>
          </a:prstGeom>
          <a:noFill/>
        </p:spPr>
        <p:txBody>
          <a:bodyPr wrap="square" rtlCol="0">
            <a:spAutoFit/>
          </a:bodyPr>
          <a:lstStyle/>
          <a:p>
            <a:r>
              <a:rPr lang="fr-FR" dirty="0">
                <a:solidFill>
                  <a:schemeClr val="accent4"/>
                </a:solidFill>
                <a:hlinkClick r:id="rId4">
                  <a:extLst>
                    <a:ext uri="{A12FA001-AC4F-418D-AE19-62706E023703}">
                      <ahyp:hlinkClr xmlns="" xmlns:ahyp="http://schemas.microsoft.com/office/drawing/2018/hyperlinkcolor" val="tx"/>
                    </a:ext>
                  </a:extLst>
                </a:hlinkClick>
              </a:rPr>
              <a:t>http://127.0.0.1:5000</a:t>
            </a:r>
            <a:endParaRPr lang="fr-FR" dirty="0">
              <a:solidFill>
                <a:schemeClr val="accent4"/>
              </a:solidFill>
            </a:endParaRPr>
          </a:p>
        </p:txBody>
      </p:sp>
    </p:spTree>
    <p:extLst>
      <p:ext uri="{BB962C8B-B14F-4D97-AF65-F5344CB8AC3E}">
        <p14:creationId xmlns:p14="http://schemas.microsoft.com/office/powerpoint/2010/main" val="15749330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îṧḷiḑè">
            <a:extLst>
              <a:ext uri="{FF2B5EF4-FFF2-40B4-BE49-F238E27FC236}">
                <a16:creationId xmlns:a16="http://schemas.microsoft.com/office/drawing/2014/main" id="{E4E1A58D-36CF-435F-9FCE-4ED4E95E674B}"/>
              </a:ext>
            </a:extLst>
          </p:cNvPr>
          <p:cNvSpPr/>
          <p:nvPr/>
        </p:nvSpPr>
        <p:spPr>
          <a:xfrm>
            <a:off x="5796702" y="289323"/>
            <a:ext cx="6253106" cy="5970454"/>
          </a:xfrm>
          <a:custGeom>
            <a:avLst/>
            <a:gdLst>
              <a:gd name="connsiteX0" fmla="*/ 1681106 w 6253106"/>
              <a:gd name="connsiteY0" fmla="*/ 4103554 h 5970454"/>
              <a:gd name="connsiteX1" fmla="*/ 6253106 w 6253106"/>
              <a:gd name="connsiteY1" fmla="*/ 4103554 h 5970454"/>
              <a:gd name="connsiteX2" fmla="*/ 6253106 w 6253106"/>
              <a:gd name="connsiteY2" fmla="*/ 5970454 h 5970454"/>
              <a:gd name="connsiteX3" fmla="*/ 1681106 w 6253106"/>
              <a:gd name="connsiteY3" fmla="*/ 5970454 h 5970454"/>
              <a:gd name="connsiteX4" fmla="*/ 4164376 w 6253106"/>
              <a:gd name="connsiteY4" fmla="*/ 2051777 h 5970454"/>
              <a:gd name="connsiteX5" fmla="*/ 6253106 w 6253106"/>
              <a:gd name="connsiteY5" fmla="*/ 2051777 h 5970454"/>
              <a:gd name="connsiteX6" fmla="*/ 6253106 w 6253106"/>
              <a:gd name="connsiteY6" fmla="*/ 3918677 h 5970454"/>
              <a:gd name="connsiteX7" fmla="*/ 4164376 w 6253106"/>
              <a:gd name="connsiteY7" fmla="*/ 3918677 h 5970454"/>
              <a:gd name="connsiteX8" fmla="*/ 0 w 6253106"/>
              <a:gd name="connsiteY8" fmla="*/ 2051777 h 5970454"/>
              <a:gd name="connsiteX9" fmla="*/ 3967106 w 6253106"/>
              <a:gd name="connsiteY9" fmla="*/ 2051777 h 5970454"/>
              <a:gd name="connsiteX10" fmla="*/ 3967106 w 6253106"/>
              <a:gd name="connsiteY10" fmla="*/ 3918677 h 5970454"/>
              <a:gd name="connsiteX11" fmla="*/ 0 w 6253106"/>
              <a:gd name="connsiteY11" fmla="*/ 3918677 h 5970454"/>
              <a:gd name="connsiteX12" fmla="*/ 1681106 w 6253106"/>
              <a:gd name="connsiteY12" fmla="*/ 0 h 5970454"/>
              <a:gd name="connsiteX13" fmla="*/ 6253106 w 6253106"/>
              <a:gd name="connsiteY13" fmla="*/ 0 h 5970454"/>
              <a:gd name="connsiteX14" fmla="*/ 6253106 w 6253106"/>
              <a:gd name="connsiteY14" fmla="*/ 1866900 h 5970454"/>
              <a:gd name="connsiteX15" fmla="*/ 1681106 w 6253106"/>
              <a:gd name="connsiteY15" fmla="*/ 1866900 h 597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53106" h="5970454">
                <a:moveTo>
                  <a:pt x="1681106" y="4103554"/>
                </a:moveTo>
                <a:lnTo>
                  <a:pt x="6253106" y="4103554"/>
                </a:lnTo>
                <a:lnTo>
                  <a:pt x="6253106" y="5970454"/>
                </a:lnTo>
                <a:lnTo>
                  <a:pt x="1681106" y="5970454"/>
                </a:lnTo>
                <a:close/>
                <a:moveTo>
                  <a:pt x="4164376" y="2051777"/>
                </a:moveTo>
                <a:lnTo>
                  <a:pt x="6253106" y="2051777"/>
                </a:lnTo>
                <a:lnTo>
                  <a:pt x="6253106" y="3918677"/>
                </a:lnTo>
                <a:lnTo>
                  <a:pt x="4164376" y="3918677"/>
                </a:lnTo>
                <a:close/>
                <a:moveTo>
                  <a:pt x="0" y="2051777"/>
                </a:moveTo>
                <a:lnTo>
                  <a:pt x="3967106" y="2051777"/>
                </a:lnTo>
                <a:lnTo>
                  <a:pt x="3967106" y="3918677"/>
                </a:lnTo>
                <a:lnTo>
                  <a:pt x="0" y="3918677"/>
                </a:lnTo>
                <a:close/>
                <a:moveTo>
                  <a:pt x="1681106" y="0"/>
                </a:moveTo>
                <a:lnTo>
                  <a:pt x="6253106" y="0"/>
                </a:lnTo>
                <a:lnTo>
                  <a:pt x="6253106" y="1866900"/>
                </a:lnTo>
                <a:lnTo>
                  <a:pt x="1681106" y="1866900"/>
                </a:lnTo>
                <a:close/>
              </a:path>
            </a:pathLst>
          </a:custGeom>
          <a:blipFill>
            <a:blip r:embed="rId3" cstate="screen">
              <a:extLst>
                <a:ext uri="{28A0092B-C50C-407E-A947-70E740481C1C}">
                  <a14:useLocalDpi xmlns:a14="http://schemas.microsoft.com/office/drawing/2010/main"/>
                </a:ext>
              </a:extLst>
            </a:blip>
            <a:stretch>
              <a:fillRect l="-21598" r="-2151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cs typeface="+mn-ea"/>
              <a:sym typeface="+mn-lt"/>
            </a:endParaRPr>
          </a:p>
        </p:txBody>
      </p:sp>
      <p:grpSp>
        <p:nvGrpSpPr>
          <p:cNvPr id="8" name="组合 7">
            <a:extLst>
              <a:ext uri="{FF2B5EF4-FFF2-40B4-BE49-F238E27FC236}">
                <a16:creationId xmlns:a16="http://schemas.microsoft.com/office/drawing/2014/main" id="{5C5ABEE5-F984-4DD2-B08E-62D58DD409F7}"/>
              </a:ext>
            </a:extLst>
          </p:cNvPr>
          <p:cNvGrpSpPr/>
          <p:nvPr/>
        </p:nvGrpSpPr>
        <p:grpSpPr>
          <a:xfrm>
            <a:off x="-216283" y="454163"/>
            <a:ext cx="4049339" cy="435349"/>
            <a:chOff x="-216283" y="454163"/>
            <a:chExt cx="4049339" cy="435349"/>
          </a:xfrm>
        </p:grpSpPr>
        <p:sp>
          <p:nvSpPr>
            <p:cNvPr id="9" name="Oval 31">
              <a:extLst>
                <a:ext uri="{FF2B5EF4-FFF2-40B4-BE49-F238E27FC236}">
                  <a16:creationId xmlns:a16="http://schemas.microsoft.com/office/drawing/2014/main" id="{4CA78C6B-722D-4210-B210-17605A21A618}"/>
                </a:ext>
              </a:extLst>
            </p:cNvPr>
            <p:cNvSpPr/>
            <p:nvPr/>
          </p:nvSpPr>
          <p:spPr>
            <a:xfrm>
              <a:off x="428956" y="454163"/>
              <a:ext cx="265320" cy="265320"/>
            </a:xfrm>
            <a:prstGeom prst="ellipse">
              <a:avLst/>
            </a:prstGeom>
            <a:solidFill>
              <a:sysClr val="window" lastClr="FFFFFF"/>
            </a:solidFill>
            <a:ln w="15875" cap="flat" cmpd="sng" algn="ctr">
              <a:solidFill>
                <a:srgbClr val="1E2E60"/>
              </a:soli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cs typeface="+mn-ea"/>
                <a:sym typeface="+mn-lt"/>
              </a:endParaRPr>
            </a:p>
          </p:txBody>
        </p:sp>
        <p:sp>
          <p:nvSpPr>
            <p:cNvPr id="10" name="Oval 32">
              <a:extLst>
                <a:ext uri="{FF2B5EF4-FFF2-40B4-BE49-F238E27FC236}">
                  <a16:creationId xmlns:a16="http://schemas.microsoft.com/office/drawing/2014/main" id="{6D537F5C-4FA3-4CB0-B1E6-CA45470BE467}"/>
                </a:ext>
              </a:extLst>
            </p:cNvPr>
            <p:cNvSpPr/>
            <p:nvPr/>
          </p:nvSpPr>
          <p:spPr>
            <a:xfrm>
              <a:off x="471008" y="496215"/>
              <a:ext cx="181217" cy="181217"/>
            </a:xfrm>
            <a:prstGeom prst="ellipse">
              <a:avLst/>
            </a:prstGeom>
            <a:gradFill flip="none" rotWithShape="1">
              <a:gsLst>
                <a:gs pos="19000">
                  <a:srgbClr val="1E2E60"/>
                </a:gs>
                <a:gs pos="100000">
                  <a:srgbClr val="3B96B4"/>
                </a:gs>
              </a:gsLst>
              <a:lin ang="16200000" scaled="1"/>
              <a:tileRect/>
            </a:gradFill>
            <a:ln w="12700" cap="flat" cmpd="sng" algn="ctr">
              <a:noFill/>
              <a:prstDash val="solid"/>
              <a:miter lim="800000"/>
            </a:ln>
            <a:effectLst/>
          </p:spPr>
          <p:txBody>
            <a:bodyPr tIns="1005840" rtlCol="0" anchor="ctr"/>
            <a:lstStyle/>
            <a:p>
              <a:pPr algn="ctr" defTabSz="914400"/>
              <a:endParaRPr lang="en-US" kern="0">
                <a:solidFill>
                  <a:prstClr val="white"/>
                </a:solidFill>
                <a:cs typeface="+mn-ea"/>
                <a:sym typeface="+mn-lt"/>
              </a:endParaRPr>
            </a:p>
          </p:txBody>
        </p:sp>
        <p:sp>
          <p:nvSpPr>
            <p:cNvPr id="11" name="TextBox 13">
              <a:extLst>
                <a:ext uri="{FF2B5EF4-FFF2-40B4-BE49-F238E27FC236}">
                  <a16:creationId xmlns:a16="http://schemas.microsoft.com/office/drawing/2014/main" id="{98E687E1-0EEF-4FE1-8E55-B829ED93C674}"/>
                </a:ext>
              </a:extLst>
            </p:cNvPr>
            <p:cNvSpPr txBox="1"/>
            <p:nvPr/>
          </p:nvSpPr>
          <p:spPr>
            <a:xfrm>
              <a:off x="880409" y="454164"/>
              <a:ext cx="2638295" cy="307777"/>
            </a:xfrm>
            <a:prstGeom prst="rect">
              <a:avLst/>
            </a:prstGeom>
            <a:noFill/>
          </p:spPr>
          <p:txBody>
            <a:bodyPr wrap="square" lIns="0" tIns="0" rIns="0" bIns="0" rtlCol="0">
              <a:spAutoFit/>
            </a:bodyPr>
            <a:lstStyle/>
            <a:p>
              <a:pPr marR="0" lvl="0" indent="0" fontAlgn="auto">
                <a:lnSpc>
                  <a:spcPct val="100000"/>
                </a:lnSpc>
                <a:spcBef>
                  <a:spcPts val="0"/>
                </a:spcBef>
                <a:spcAft>
                  <a:spcPts val="0"/>
                </a:spcAft>
                <a:buClrTx/>
                <a:buSzTx/>
                <a:buFontTx/>
                <a:buNone/>
                <a:tabLst/>
                <a:defRPr/>
              </a:pPr>
              <a:r>
                <a:rPr lang="en-US" altLang="zh-CN" sz="2000" b="1" dirty="0">
                  <a:gradFill>
                    <a:gsLst>
                      <a:gs pos="19000">
                        <a:srgbClr val="1E2E60"/>
                      </a:gs>
                      <a:gs pos="100000">
                        <a:srgbClr val="3B96B4"/>
                      </a:gs>
                    </a:gsLst>
                    <a:lin ang="16200000" scaled="1"/>
                  </a:gradFill>
                  <a:cs typeface="+mn-ea"/>
                  <a:sym typeface="+mn-lt"/>
                </a:rPr>
                <a:t>Conclusion </a:t>
              </a:r>
            </a:p>
          </p:txBody>
        </p:sp>
        <p:cxnSp>
          <p:nvCxnSpPr>
            <p:cNvPr id="12" name="Straight Connector 20">
              <a:extLst>
                <a:ext uri="{FF2B5EF4-FFF2-40B4-BE49-F238E27FC236}">
                  <a16:creationId xmlns:a16="http://schemas.microsoft.com/office/drawing/2014/main" id="{FEA3C8A3-3FCD-4FE8-AAA2-357AA828F1DD}"/>
                </a:ext>
              </a:extLst>
            </p:cNvPr>
            <p:cNvCxnSpPr>
              <a:cxnSpLocks/>
            </p:cNvCxnSpPr>
            <p:nvPr/>
          </p:nvCxnSpPr>
          <p:spPr>
            <a:xfrm>
              <a:off x="-216283" y="889512"/>
              <a:ext cx="4049339"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rgbClr val="1E2E60"/>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 name="ï$lïḑê">
            <a:extLst>
              <a:ext uri="{FF2B5EF4-FFF2-40B4-BE49-F238E27FC236}">
                <a16:creationId xmlns:a16="http://schemas.microsoft.com/office/drawing/2014/main" id="{F26CD13A-F7DB-40CF-BF93-76369D6B99BF}"/>
              </a:ext>
            </a:extLst>
          </p:cNvPr>
          <p:cNvSpPr/>
          <p:nvPr/>
        </p:nvSpPr>
        <p:spPr>
          <a:xfrm>
            <a:off x="1328929" y="2312706"/>
            <a:ext cx="2555739" cy="733071"/>
          </a:xfrm>
          <a:prstGeom prst="roundRect">
            <a:avLst>
              <a:gd name="adj" fmla="val 18200"/>
            </a:avLst>
          </a:prstGeom>
          <a:gradFill flip="none" rotWithShape="1">
            <a:gsLst>
              <a:gs pos="19000">
                <a:srgbClr val="1E2E60"/>
              </a:gs>
              <a:gs pos="100000">
                <a:srgbClr val="3B96B4"/>
              </a:gs>
            </a:gsLst>
            <a:lin ang="16200000" scaled="1"/>
            <a:tileRect/>
          </a:gradFill>
          <a:ln w="12700" cap="flat" cmpd="sng" algn="ctr">
            <a:noFill/>
            <a:prstDash val="solid"/>
            <a:miter lim="800000"/>
          </a:ln>
          <a:effectLst/>
        </p:spPr>
        <p:txBody>
          <a:bodyPr tIns="1005840" rtlCol="0" anchor="ctr"/>
          <a:lstStyle/>
          <a:p>
            <a:pPr algn="ctr" defTabSz="914400"/>
            <a:r>
              <a:rPr lang="en-US" altLang="zh-CN" kern="0">
                <a:solidFill>
                  <a:prstClr val="white"/>
                </a:solidFill>
                <a:cs typeface="+mn-ea"/>
                <a:sym typeface="+mn-lt"/>
              </a:rPr>
              <a:t>0 2</a:t>
            </a:r>
            <a:endParaRPr lang="zh-CN" altLang="en-US" kern="0" dirty="0">
              <a:solidFill>
                <a:prstClr val="white"/>
              </a:solidFill>
              <a:cs typeface="+mn-ea"/>
              <a:sym typeface="+mn-lt"/>
            </a:endParaRPr>
          </a:p>
        </p:txBody>
      </p:sp>
      <p:sp>
        <p:nvSpPr>
          <p:cNvPr id="14" name="îşļíďe">
            <a:extLst>
              <a:ext uri="{FF2B5EF4-FFF2-40B4-BE49-F238E27FC236}">
                <a16:creationId xmlns:a16="http://schemas.microsoft.com/office/drawing/2014/main" id="{0956D542-40DB-44A9-A5A3-3D70CBCA7034}"/>
              </a:ext>
            </a:extLst>
          </p:cNvPr>
          <p:cNvSpPr/>
          <p:nvPr/>
        </p:nvSpPr>
        <p:spPr>
          <a:xfrm>
            <a:off x="1574577" y="2458875"/>
            <a:ext cx="347562" cy="374298"/>
          </a:xfrm>
          <a:custGeom>
            <a:avLst/>
            <a:gdLst>
              <a:gd name="connsiteX0" fmla="*/ 362430 w 495300"/>
              <a:gd name="connsiteY0" fmla="*/ 621 h 533400"/>
              <a:gd name="connsiteX1" fmla="*/ 400530 w 495300"/>
              <a:gd name="connsiteY1" fmla="*/ 38721 h 533400"/>
              <a:gd name="connsiteX2" fmla="*/ 400530 w 495300"/>
              <a:gd name="connsiteY2" fmla="*/ 38721 h 533400"/>
              <a:gd name="connsiteX3" fmla="*/ 400530 w 495300"/>
              <a:gd name="connsiteY3" fmla="*/ 124446 h 533400"/>
              <a:gd name="connsiteX4" fmla="*/ 362430 w 495300"/>
              <a:gd name="connsiteY4" fmla="*/ 162546 h 533400"/>
              <a:gd name="connsiteX5" fmla="*/ 362430 w 495300"/>
              <a:gd name="connsiteY5" fmla="*/ 162546 h 533400"/>
              <a:gd name="connsiteX6" fmla="*/ 257655 w 495300"/>
              <a:gd name="connsiteY6" fmla="*/ 162546 h 533400"/>
              <a:gd name="connsiteX7" fmla="*/ 257655 w 495300"/>
              <a:gd name="connsiteY7" fmla="*/ 295896 h 533400"/>
              <a:gd name="connsiteX8" fmla="*/ 419580 w 495300"/>
              <a:gd name="connsiteY8" fmla="*/ 295896 h 533400"/>
              <a:gd name="connsiteX9" fmla="*/ 457680 w 495300"/>
              <a:gd name="connsiteY9" fmla="*/ 332091 h 533400"/>
              <a:gd name="connsiteX10" fmla="*/ 457680 w 495300"/>
              <a:gd name="connsiteY10" fmla="*/ 333996 h 533400"/>
              <a:gd name="connsiteX11" fmla="*/ 457680 w 495300"/>
              <a:gd name="connsiteY11" fmla="*/ 438771 h 533400"/>
              <a:gd name="connsiteX12" fmla="*/ 467205 w 495300"/>
              <a:gd name="connsiteY12" fmla="*/ 438771 h 533400"/>
              <a:gd name="connsiteX13" fmla="*/ 495780 w 495300"/>
              <a:gd name="connsiteY13" fmla="*/ 465441 h 533400"/>
              <a:gd name="connsiteX14" fmla="*/ 495780 w 495300"/>
              <a:gd name="connsiteY14" fmla="*/ 467346 h 533400"/>
              <a:gd name="connsiteX15" fmla="*/ 495780 w 495300"/>
              <a:gd name="connsiteY15" fmla="*/ 505446 h 533400"/>
              <a:gd name="connsiteX16" fmla="*/ 467205 w 495300"/>
              <a:gd name="connsiteY16" fmla="*/ 534021 h 533400"/>
              <a:gd name="connsiteX17" fmla="*/ 467205 w 495300"/>
              <a:gd name="connsiteY17" fmla="*/ 534021 h 533400"/>
              <a:gd name="connsiteX18" fmla="*/ 429105 w 495300"/>
              <a:gd name="connsiteY18" fmla="*/ 534021 h 533400"/>
              <a:gd name="connsiteX19" fmla="*/ 400530 w 495300"/>
              <a:gd name="connsiteY19" fmla="*/ 505446 h 533400"/>
              <a:gd name="connsiteX20" fmla="*/ 400530 w 495300"/>
              <a:gd name="connsiteY20" fmla="*/ 505446 h 533400"/>
              <a:gd name="connsiteX21" fmla="*/ 400530 w 495300"/>
              <a:gd name="connsiteY21" fmla="*/ 467346 h 533400"/>
              <a:gd name="connsiteX22" fmla="*/ 429105 w 495300"/>
              <a:gd name="connsiteY22" fmla="*/ 438771 h 533400"/>
              <a:gd name="connsiteX23" fmla="*/ 429105 w 495300"/>
              <a:gd name="connsiteY23" fmla="*/ 438771 h 533400"/>
              <a:gd name="connsiteX24" fmla="*/ 438630 w 495300"/>
              <a:gd name="connsiteY24" fmla="*/ 438771 h 533400"/>
              <a:gd name="connsiteX25" fmla="*/ 438630 w 495300"/>
              <a:gd name="connsiteY25" fmla="*/ 333996 h 533400"/>
              <a:gd name="connsiteX26" fmla="*/ 420533 w 495300"/>
              <a:gd name="connsiteY26" fmla="*/ 314946 h 533400"/>
              <a:gd name="connsiteX27" fmla="*/ 419580 w 495300"/>
              <a:gd name="connsiteY27" fmla="*/ 314946 h 533400"/>
              <a:gd name="connsiteX28" fmla="*/ 257655 w 495300"/>
              <a:gd name="connsiteY28" fmla="*/ 314946 h 533400"/>
              <a:gd name="connsiteX29" fmla="*/ 257655 w 495300"/>
              <a:gd name="connsiteY29" fmla="*/ 438771 h 533400"/>
              <a:gd name="connsiteX30" fmla="*/ 267180 w 495300"/>
              <a:gd name="connsiteY30" fmla="*/ 438771 h 533400"/>
              <a:gd name="connsiteX31" fmla="*/ 295755 w 495300"/>
              <a:gd name="connsiteY31" fmla="*/ 465441 h 533400"/>
              <a:gd name="connsiteX32" fmla="*/ 295755 w 495300"/>
              <a:gd name="connsiteY32" fmla="*/ 467346 h 533400"/>
              <a:gd name="connsiteX33" fmla="*/ 295755 w 495300"/>
              <a:gd name="connsiteY33" fmla="*/ 505446 h 533400"/>
              <a:gd name="connsiteX34" fmla="*/ 267180 w 495300"/>
              <a:gd name="connsiteY34" fmla="*/ 534021 h 533400"/>
              <a:gd name="connsiteX35" fmla="*/ 267180 w 495300"/>
              <a:gd name="connsiteY35" fmla="*/ 534021 h 533400"/>
              <a:gd name="connsiteX36" fmla="*/ 229080 w 495300"/>
              <a:gd name="connsiteY36" fmla="*/ 534021 h 533400"/>
              <a:gd name="connsiteX37" fmla="*/ 200505 w 495300"/>
              <a:gd name="connsiteY37" fmla="*/ 505446 h 533400"/>
              <a:gd name="connsiteX38" fmla="*/ 200505 w 495300"/>
              <a:gd name="connsiteY38" fmla="*/ 505446 h 533400"/>
              <a:gd name="connsiteX39" fmla="*/ 200505 w 495300"/>
              <a:gd name="connsiteY39" fmla="*/ 467346 h 533400"/>
              <a:gd name="connsiteX40" fmla="*/ 229080 w 495300"/>
              <a:gd name="connsiteY40" fmla="*/ 438771 h 533400"/>
              <a:gd name="connsiteX41" fmla="*/ 229080 w 495300"/>
              <a:gd name="connsiteY41" fmla="*/ 438771 h 533400"/>
              <a:gd name="connsiteX42" fmla="*/ 238605 w 495300"/>
              <a:gd name="connsiteY42" fmla="*/ 438771 h 533400"/>
              <a:gd name="connsiteX43" fmla="*/ 238605 w 495300"/>
              <a:gd name="connsiteY43" fmla="*/ 314946 h 533400"/>
              <a:gd name="connsiteX44" fmla="*/ 76680 w 495300"/>
              <a:gd name="connsiteY44" fmla="*/ 314946 h 533400"/>
              <a:gd name="connsiteX45" fmla="*/ 57630 w 495300"/>
              <a:gd name="connsiteY45" fmla="*/ 333044 h 533400"/>
              <a:gd name="connsiteX46" fmla="*/ 57630 w 495300"/>
              <a:gd name="connsiteY46" fmla="*/ 333996 h 533400"/>
              <a:gd name="connsiteX47" fmla="*/ 57630 w 495300"/>
              <a:gd name="connsiteY47" fmla="*/ 438771 h 533400"/>
              <a:gd name="connsiteX48" fmla="*/ 67155 w 495300"/>
              <a:gd name="connsiteY48" fmla="*/ 438771 h 533400"/>
              <a:gd name="connsiteX49" fmla="*/ 95730 w 495300"/>
              <a:gd name="connsiteY49" fmla="*/ 465441 h 533400"/>
              <a:gd name="connsiteX50" fmla="*/ 95730 w 495300"/>
              <a:gd name="connsiteY50" fmla="*/ 467346 h 533400"/>
              <a:gd name="connsiteX51" fmla="*/ 95730 w 495300"/>
              <a:gd name="connsiteY51" fmla="*/ 505446 h 533400"/>
              <a:gd name="connsiteX52" fmla="*/ 67155 w 495300"/>
              <a:gd name="connsiteY52" fmla="*/ 534021 h 533400"/>
              <a:gd name="connsiteX53" fmla="*/ 67155 w 495300"/>
              <a:gd name="connsiteY53" fmla="*/ 534021 h 533400"/>
              <a:gd name="connsiteX54" fmla="*/ 29055 w 495300"/>
              <a:gd name="connsiteY54" fmla="*/ 534021 h 533400"/>
              <a:gd name="connsiteX55" fmla="*/ 480 w 495300"/>
              <a:gd name="connsiteY55" fmla="*/ 505446 h 533400"/>
              <a:gd name="connsiteX56" fmla="*/ 480 w 495300"/>
              <a:gd name="connsiteY56" fmla="*/ 505446 h 533400"/>
              <a:gd name="connsiteX57" fmla="*/ 480 w 495300"/>
              <a:gd name="connsiteY57" fmla="*/ 467346 h 533400"/>
              <a:gd name="connsiteX58" fmla="*/ 29055 w 495300"/>
              <a:gd name="connsiteY58" fmla="*/ 438771 h 533400"/>
              <a:gd name="connsiteX59" fmla="*/ 29055 w 495300"/>
              <a:gd name="connsiteY59" fmla="*/ 438771 h 533400"/>
              <a:gd name="connsiteX60" fmla="*/ 38580 w 495300"/>
              <a:gd name="connsiteY60" fmla="*/ 438771 h 533400"/>
              <a:gd name="connsiteX61" fmla="*/ 38580 w 495300"/>
              <a:gd name="connsiteY61" fmla="*/ 333996 h 533400"/>
              <a:gd name="connsiteX62" fmla="*/ 74775 w 495300"/>
              <a:gd name="connsiteY62" fmla="*/ 295896 h 533400"/>
              <a:gd name="connsiteX63" fmla="*/ 76680 w 495300"/>
              <a:gd name="connsiteY63" fmla="*/ 295896 h 533400"/>
              <a:gd name="connsiteX64" fmla="*/ 238605 w 495300"/>
              <a:gd name="connsiteY64" fmla="*/ 295896 h 533400"/>
              <a:gd name="connsiteX65" fmla="*/ 238605 w 495300"/>
              <a:gd name="connsiteY65" fmla="*/ 162546 h 533400"/>
              <a:gd name="connsiteX66" fmla="*/ 133830 w 495300"/>
              <a:gd name="connsiteY66" fmla="*/ 162546 h 533400"/>
              <a:gd name="connsiteX67" fmla="*/ 95730 w 495300"/>
              <a:gd name="connsiteY67" fmla="*/ 126351 h 533400"/>
              <a:gd name="connsiteX68" fmla="*/ 95730 w 495300"/>
              <a:gd name="connsiteY68" fmla="*/ 124446 h 533400"/>
              <a:gd name="connsiteX69" fmla="*/ 95730 w 495300"/>
              <a:gd name="connsiteY69" fmla="*/ 38721 h 533400"/>
              <a:gd name="connsiteX70" fmla="*/ 133830 w 495300"/>
              <a:gd name="connsiteY70" fmla="*/ 621 h 533400"/>
              <a:gd name="connsiteX71" fmla="*/ 133830 w 495300"/>
              <a:gd name="connsiteY71" fmla="*/ 621 h 533400"/>
              <a:gd name="connsiteX72" fmla="*/ 362430 w 495300"/>
              <a:gd name="connsiteY72" fmla="*/ 621 h 533400"/>
              <a:gd name="connsiteX73" fmla="*/ 67155 w 495300"/>
              <a:gd name="connsiteY73" fmla="*/ 457821 h 533400"/>
              <a:gd name="connsiteX74" fmla="*/ 29055 w 495300"/>
              <a:gd name="connsiteY74" fmla="*/ 457821 h 533400"/>
              <a:gd name="connsiteX75" fmla="*/ 19530 w 495300"/>
              <a:gd name="connsiteY75" fmla="*/ 467346 h 533400"/>
              <a:gd name="connsiteX76" fmla="*/ 19530 w 495300"/>
              <a:gd name="connsiteY76" fmla="*/ 467346 h 533400"/>
              <a:gd name="connsiteX77" fmla="*/ 19530 w 495300"/>
              <a:gd name="connsiteY77" fmla="*/ 505446 h 533400"/>
              <a:gd name="connsiteX78" fmla="*/ 29055 w 495300"/>
              <a:gd name="connsiteY78" fmla="*/ 514971 h 533400"/>
              <a:gd name="connsiteX79" fmla="*/ 29055 w 495300"/>
              <a:gd name="connsiteY79" fmla="*/ 514971 h 533400"/>
              <a:gd name="connsiteX80" fmla="*/ 67155 w 495300"/>
              <a:gd name="connsiteY80" fmla="*/ 514971 h 533400"/>
              <a:gd name="connsiteX81" fmla="*/ 76680 w 495300"/>
              <a:gd name="connsiteY81" fmla="*/ 505446 h 533400"/>
              <a:gd name="connsiteX82" fmla="*/ 76680 w 495300"/>
              <a:gd name="connsiteY82" fmla="*/ 505446 h 533400"/>
              <a:gd name="connsiteX83" fmla="*/ 76680 w 495300"/>
              <a:gd name="connsiteY83" fmla="*/ 467346 h 533400"/>
              <a:gd name="connsiteX84" fmla="*/ 67155 w 495300"/>
              <a:gd name="connsiteY84" fmla="*/ 457821 h 533400"/>
              <a:gd name="connsiteX85" fmla="*/ 67155 w 495300"/>
              <a:gd name="connsiteY85" fmla="*/ 457821 h 533400"/>
              <a:gd name="connsiteX86" fmla="*/ 267180 w 495300"/>
              <a:gd name="connsiteY86" fmla="*/ 457821 h 533400"/>
              <a:gd name="connsiteX87" fmla="*/ 229080 w 495300"/>
              <a:gd name="connsiteY87" fmla="*/ 457821 h 533400"/>
              <a:gd name="connsiteX88" fmla="*/ 219555 w 495300"/>
              <a:gd name="connsiteY88" fmla="*/ 467346 h 533400"/>
              <a:gd name="connsiteX89" fmla="*/ 219555 w 495300"/>
              <a:gd name="connsiteY89" fmla="*/ 467346 h 533400"/>
              <a:gd name="connsiteX90" fmla="*/ 219555 w 495300"/>
              <a:gd name="connsiteY90" fmla="*/ 505446 h 533400"/>
              <a:gd name="connsiteX91" fmla="*/ 229080 w 495300"/>
              <a:gd name="connsiteY91" fmla="*/ 514971 h 533400"/>
              <a:gd name="connsiteX92" fmla="*/ 229080 w 495300"/>
              <a:gd name="connsiteY92" fmla="*/ 514971 h 533400"/>
              <a:gd name="connsiteX93" fmla="*/ 267180 w 495300"/>
              <a:gd name="connsiteY93" fmla="*/ 514971 h 533400"/>
              <a:gd name="connsiteX94" fmla="*/ 276705 w 495300"/>
              <a:gd name="connsiteY94" fmla="*/ 505446 h 533400"/>
              <a:gd name="connsiteX95" fmla="*/ 276705 w 495300"/>
              <a:gd name="connsiteY95" fmla="*/ 505446 h 533400"/>
              <a:gd name="connsiteX96" fmla="*/ 276705 w 495300"/>
              <a:gd name="connsiteY96" fmla="*/ 467346 h 533400"/>
              <a:gd name="connsiteX97" fmla="*/ 267180 w 495300"/>
              <a:gd name="connsiteY97" fmla="*/ 457821 h 533400"/>
              <a:gd name="connsiteX98" fmla="*/ 267180 w 495300"/>
              <a:gd name="connsiteY98" fmla="*/ 457821 h 533400"/>
              <a:gd name="connsiteX99" fmla="*/ 467205 w 495300"/>
              <a:gd name="connsiteY99" fmla="*/ 457821 h 533400"/>
              <a:gd name="connsiteX100" fmla="*/ 429105 w 495300"/>
              <a:gd name="connsiteY100" fmla="*/ 457821 h 533400"/>
              <a:gd name="connsiteX101" fmla="*/ 419580 w 495300"/>
              <a:gd name="connsiteY101" fmla="*/ 467346 h 533400"/>
              <a:gd name="connsiteX102" fmla="*/ 419580 w 495300"/>
              <a:gd name="connsiteY102" fmla="*/ 467346 h 533400"/>
              <a:gd name="connsiteX103" fmla="*/ 419580 w 495300"/>
              <a:gd name="connsiteY103" fmla="*/ 505446 h 533400"/>
              <a:gd name="connsiteX104" fmla="*/ 429105 w 495300"/>
              <a:gd name="connsiteY104" fmla="*/ 514971 h 533400"/>
              <a:gd name="connsiteX105" fmla="*/ 429105 w 495300"/>
              <a:gd name="connsiteY105" fmla="*/ 514971 h 533400"/>
              <a:gd name="connsiteX106" fmla="*/ 467205 w 495300"/>
              <a:gd name="connsiteY106" fmla="*/ 514971 h 533400"/>
              <a:gd name="connsiteX107" fmla="*/ 476730 w 495300"/>
              <a:gd name="connsiteY107" fmla="*/ 505446 h 533400"/>
              <a:gd name="connsiteX108" fmla="*/ 476730 w 495300"/>
              <a:gd name="connsiteY108" fmla="*/ 505446 h 533400"/>
              <a:gd name="connsiteX109" fmla="*/ 476730 w 495300"/>
              <a:gd name="connsiteY109" fmla="*/ 467346 h 533400"/>
              <a:gd name="connsiteX110" fmla="*/ 467205 w 495300"/>
              <a:gd name="connsiteY110" fmla="*/ 457821 h 533400"/>
              <a:gd name="connsiteX111" fmla="*/ 467205 w 495300"/>
              <a:gd name="connsiteY111" fmla="*/ 457821 h 533400"/>
              <a:gd name="connsiteX112" fmla="*/ 362430 w 495300"/>
              <a:gd name="connsiteY112" fmla="*/ 19671 h 533400"/>
              <a:gd name="connsiteX113" fmla="*/ 133830 w 495300"/>
              <a:gd name="connsiteY113" fmla="*/ 19671 h 533400"/>
              <a:gd name="connsiteX114" fmla="*/ 114780 w 495300"/>
              <a:gd name="connsiteY114" fmla="*/ 38721 h 533400"/>
              <a:gd name="connsiteX115" fmla="*/ 114780 w 495300"/>
              <a:gd name="connsiteY115" fmla="*/ 38721 h 533400"/>
              <a:gd name="connsiteX116" fmla="*/ 114780 w 495300"/>
              <a:gd name="connsiteY116" fmla="*/ 124446 h 533400"/>
              <a:gd name="connsiteX117" fmla="*/ 133830 w 495300"/>
              <a:gd name="connsiteY117" fmla="*/ 143496 h 533400"/>
              <a:gd name="connsiteX118" fmla="*/ 133830 w 495300"/>
              <a:gd name="connsiteY118" fmla="*/ 143496 h 533400"/>
              <a:gd name="connsiteX119" fmla="*/ 362430 w 495300"/>
              <a:gd name="connsiteY119" fmla="*/ 143496 h 533400"/>
              <a:gd name="connsiteX120" fmla="*/ 381480 w 495300"/>
              <a:gd name="connsiteY120" fmla="*/ 124446 h 533400"/>
              <a:gd name="connsiteX121" fmla="*/ 381480 w 495300"/>
              <a:gd name="connsiteY121" fmla="*/ 124446 h 533400"/>
              <a:gd name="connsiteX122" fmla="*/ 381480 w 495300"/>
              <a:gd name="connsiteY122" fmla="*/ 38721 h 533400"/>
              <a:gd name="connsiteX123" fmla="*/ 362430 w 495300"/>
              <a:gd name="connsiteY123" fmla="*/ 19671 h 533400"/>
              <a:gd name="connsiteX124" fmla="*/ 362430 w 495300"/>
              <a:gd name="connsiteY124" fmla="*/ 19671 h 533400"/>
              <a:gd name="connsiteX125" fmla="*/ 157643 w 495300"/>
              <a:gd name="connsiteY125" fmla="*/ 86346 h 533400"/>
              <a:gd name="connsiteX126" fmla="*/ 171930 w 495300"/>
              <a:gd name="connsiteY126" fmla="*/ 100634 h 533400"/>
              <a:gd name="connsiteX127" fmla="*/ 157643 w 495300"/>
              <a:gd name="connsiteY127" fmla="*/ 114921 h 533400"/>
              <a:gd name="connsiteX128" fmla="*/ 143355 w 495300"/>
              <a:gd name="connsiteY128" fmla="*/ 100634 h 533400"/>
              <a:gd name="connsiteX129" fmla="*/ 157643 w 495300"/>
              <a:gd name="connsiteY129"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95300" h="533400">
                <a:moveTo>
                  <a:pt x="362430" y="621"/>
                </a:moveTo>
                <a:cubicBezTo>
                  <a:pt x="383385" y="621"/>
                  <a:pt x="400530" y="17766"/>
                  <a:pt x="400530" y="38721"/>
                </a:cubicBezTo>
                <a:lnTo>
                  <a:pt x="400530" y="38721"/>
                </a:lnTo>
                <a:lnTo>
                  <a:pt x="400530" y="124446"/>
                </a:lnTo>
                <a:cubicBezTo>
                  <a:pt x="400530" y="145401"/>
                  <a:pt x="383385" y="162546"/>
                  <a:pt x="362430" y="162546"/>
                </a:cubicBezTo>
                <a:lnTo>
                  <a:pt x="362430" y="162546"/>
                </a:lnTo>
                <a:lnTo>
                  <a:pt x="257655" y="162546"/>
                </a:lnTo>
                <a:lnTo>
                  <a:pt x="257655" y="295896"/>
                </a:lnTo>
                <a:lnTo>
                  <a:pt x="419580" y="295896"/>
                </a:lnTo>
                <a:cubicBezTo>
                  <a:pt x="439583" y="295896"/>
                  <a:pt x="456727" y="312089"/>
                  <a:pt x="457680" y="332091"/>
                </a:cubicBezTo>
                <a:lnTo>
                  <a:pt x="457680" y="333996"/>
                </a:lnTo>
                <a:lnTo>
                  <a:pt x="457680" y="438771"/>
                </a:lnTo>
                <a:lnTo>
                  <a:pt x="467205" y="438771"/>
                </a:lnTo>
                <a:cubicBezTo>
                  <a:pt x="482445" y="438771"/>
                  <a:pt x="494827" y="450201"/>
                  <a:pt x="495780" y="465441"/>
                </a:cubicBezTo>
                <a:lnTo>
                  <a:pt x="495780" y="467346"/>
                </a:lnTo>
                <a:lnTo>
                  <a:pt x="495780" y="505446"/>
                </a:lnTo>
                <a:cubicBezTo>
                  <a:pt x="495780" y="521639"/>
                  <a:pt x="483398" y="534021"/>
                  <a:pt x="467205" y="534021"/>
                </a:cubicBezTo>
                <a:lnTo>
                  <a:pt x="467205" y="534021"/>
                </a:lnTo>
                <a:lnTo>
                  <a:pt x="429105" y="534021"/>
                </a:lnTo>
                <a:cubicBezTo>
                  <a:pt x="412912" y="534021"/>
                  <a:pt x="400530" y="521639"/>
                  <a:pt x="400530" y="505446"/>
                </a:cubicBezTo>
                <a:lnTo>
                  <a:pt x="400530" y="505446"/>
                </a:lnTo>
                <a:lnTo>
                  <a:pt x="400530" y="467346"/>
                </a:lnTo>
                <a:cubicBezTo>
                  <a:pt x="400530" y="451154"/>
                  <a:pt x="412912" y="438771"/>
                  <a:pt x="429105" y="438771"/>
                </a:cubicBezTo>
                <a:lnTo>
                  <a:pt x="429105" y="438771"/>
                </a:lnTo>
                <a:lnTo>
                  <a:pt x="438630" y="438771"/>
                </a:lnTo>
                <a:lnTo>
                  <a:pt x="438630" y="333996"/>
                </a:lnTo>
                <a:cubicBezTo>
                  <a:pt x="438630" y="323519"/>
                  <a:pt x="431010" y="315899"/>
                  <a:pt x="420533" y="314946"/>
                </a:cubicBezTo>
                <a:lnTo>
                  <a:pt x="419580" y="314946"/>
                </a:lnTo>
                <a:lnTo>
                  <a:pt x="257655" y="314946"/>
                </a:lnTo>
                <a:lnTo>
                  <a:pt x="257655" y="438771"/>
                </a:lnTo>
                <a:lnTo>
                  <a:pt x="267180" y="438771"/>
                </a:lnTo>
                <a:cubicBezTo>
                  <a:pt x="282420" y="438771"/>
                  <a:pt x="294802" y="450201"/>
                  <a:pt x="295755" y="465441"/>
                </a:cubicBezTo>
                <a:lnTo>
                  <a:pt x="295755" y="467346"/>
                </a:lnTo>
                <a:lnTo>
                  <a:pt x="295755" y="505446"/>
                </a:lnTo>
                <a:cubicBezTo>
                  <a:pt x="295755" y="521639"/>
                  <a:pt x="283373" y="534021"/>
                  <a:pt x="267180" y="534021"/>
                </a:cubicBezTo>
                <a:lnTo>
                  <a:pt x="267180" y="534021"/>
                </a:lnTo>
                <a:lnTo>
                  <a:pt x="229080" y="534021"/>
                </a:lnTo>
                <a:cubicBezTo>
                  <a:pt x="212887" y="534021"/>
                  <a:pt x="200505" y="521639"/>
                  <a:pt x="200505" y="505446"/>
                </a:cubicBezTo>
                <a:lnTo>
                  <a:pt x="200505" y="505446"/>
                </a:lnTo>
                <a:lnTo>
                  <a:pt x="200505" y="467346"/>
                </a:lnTo>
                <a:cubicBezTo>
                  <a:pt x="200505" y="451154"/>
                  <a:pt x="212887" y="438771"/>
                  <a:pt x="229080" y="438771"/>
                </a:cubicBezTo>
                <a:lnTo>
                  <a:pt x="229080" y="438771"/>
                </a:lnTo>
                <a:lnTo>
                  <a:pt x="238605" y="438771"/>
                </a:lnTo>
                <a:lnTo>
                  <a:pt x="238605" y="314946"/>
                </a:lnTo>
                <a:lnTo>
                  <a:pt x="76680" y="314946"/>
                </a:lnTo>
                <a:cubicBezTo>
                  <a:pt x="66202" y="314946"/>
                  <a:pt x="58583" y="322566"/>
                  <a:pt x="57630" y="333044"/>
                </a:cubicBezTo>
                <a:lnTo>
                  <a:pt x="57630" y="333996"/>
                </a:lnTo>
                <a:lnTo>
                  <a:pt x="57630" y="438771"/>
                </a:lnTo>
                <a:lnTo>
                  <a:pt x="67155" y="438771"/>
                </a:lnTo>
                <a:cubicBezTo>
                  <a:pt x="82395" y="438771"/>
                  <a:pt x="94777" y="450201"/>
                  <a:pt x="95730" y="465441"/>
                </a:cubicBezTo>
                <a:lnTo>
                  <a:pt x="95730" y="467346"/>
                </a:lnTo>
                <a:lnTo>
                  <a:pt x="95730" y="505446"/>
                </a:lnTo>
                <a:cubicBezTo>
                  <a:pt x="95730" y="521639"/>
                  <a:pt x="83348" y="534021"/>
                  <a:pt x="67155" y="534021"/>
                </a:cubicBezTo>
                <a:lnTo>
                  <a:pt x="67155" y="534021"/>
                </a:lnTo>
                <a:lnTo>
                  <a:pt x="29055" y="534021"/>
                </a:lnTo>
                <a:cubicBezTo>
                  <a:pt x="12862" y="534021"/>
                  <a:pt x="480" y="521639"/>
                  <a:pt x="480" y="505446"/>
                </a:cubicBezTo>
                <a:lnTo>
                  <a:pt x="480" y="505446"/>
                </a:lnTo>
                <a:lnTo>
                  <a:pt x="480" y="467346"/>
                </a:lnTo>
                <a:cubicBezTo>
                  <a:pt x="480" y="451154"/>
                  <a:pt x="12862" y="438771"/>
                  <a:pt x="29055" y="438771"/>
                </a:cubicBezTo>
                <a:lnTo>
                  <a:pt x="29055" y="438771"/>
                </a:lnTo>
                <a:lnTo>
                  <a:pt x="38580" y="438771"/>
                </a:lnTo>
                <a:lnTo>
                  <a:pt x="38580" y="333996"/>
                </a:lnTo>
                <a:cubicBezTo>
                  <a:pt x="38580" y="313994"/>
                  <a:pt x="54773" y="296849"/>
                  <a:pt x="74775" y="295896"/>
                </a:cubicBezTo>
                <a:lnTo>
                  <a:pt x="76680" y="295896"/>
                </a:lnTo>
                <a:lnTo>
                  <a:pt x="238605" y="295896"/>
                </a:lnTo>
                <a:lnTo>
                  <a:pt x="238605" y="162546"/>
                </a:lnTo>
                <a:lnTo>
                  <a:pt x="133830" y="162546"/>
                </a:lnTo>
                <a:cubicBezTo>
                  <a:pt x="113827" y="162546"/>
                  <a:pt x="96683" y="146354"/>
                  <a:pt x="95730" y="126351"/>
                </a:cubicBezTo>
                <a:lnTo>
                  <a:pt x="95730" y="124446"/>
                </a:lnTo>
                <a:lnTo>
                  <a:pt x="95730" y="38721"/>
                </a:lnTo>
                <a:cubicBezTo>
                  <a:pt x="95730" y="17766"/>
                  <a:pt x="112875" y="621"/>
                  <a:pt x="133830" y="621"/>
                </a:cubicBezTo>
                <a:lnTo>
                  <a:pt x="133830" y="621"/>
                </a:lnTo>
                <a:lnTo>
                  <a:pt x="362430" y="621"/>
                </a:lnTo>
                <a:close/>
                <a:moveTo>
                  <a:pt x="67155" y="457821"/>
                </a:moveTo>
                <a:lnTo>
                  <a:pt x="29055" y="457821"/>
                </a:lnTo>
                <a:cubicBezTo>
                  <a:pt x="23340" y="457821"/>
                  <a:pt x="19530" y="461631"/>
                  <a:pt x="19530" y="467346"/>
                </a:cubicBezTo>
                <a:lnTo>
                  <a:pt x="19530" y="467346"/>
                </a:lnTo>
                <a:lnTo>
                  <a:pt x="19530" y="505446"/>
                </a:lnTo>
                <a:cubicBezTo>
                  <a:pt x="19530" y="511161"/>
                  <a:pt x="23340" y="514971"/>
                  <a:pt x="29055" y="514971"/>
                </a:cubicBezTo>
                <a:lnTo>
                  <a:pt x="29055" y="514971"/>
                </a:lnTo>
                <a:lnTo>
                  <a:pt x="67155" y="514971"/>
                </a:lnTo>
                <a:cubicBezTo>
                  <a:pt x="72870" y="514971"/>
                  <a:pt x="76680" y="511161"/>
                  <a:pt x="76680" y="505446"/>
                </a:cubicBezTo>
                <a:lnTo>
                  <a:pt x="76680" y="505446"/>
                </a:lnTo>
                <a:lnTo>
                  <a:pt x="76680" y="467346"/>
                </a:lnTo>
                <a:cubicBezTo>
                  <a:pt x="76680" y="461631"/>
                  <a:pt x="72870" y="457821"/>
                  <a:pt x="67155" y="457821"/>
                </a:cubicBezTo>
                <a:lnTo>
                  <a:pt x="67155" y="457821"/>
                </a:lnTo>
                <a:close/>
                <a:moveTo>
                  <a:pt x="267180" y="457821"/>
                </a:moveTo>
                <a:lnTo>
                  <a:pt x="229080" y="457821"/>
                </a:lnTo>
                <a:cubicBezTo>
                  <a:pt x="223365" y="457821"/>
                  <a:pt x="219555" y="461631"/>
                  <a:pt x="219555" y="467346"/>
                </a:cubicBezTo>
                <a:lnTo>
                  <a:pt x="219555" y="467346"/>
                </a:lnTo>
                <a:lnTo>
                  <a:pt x="219555" y="505446"/>
                </a:lnTo>
                <a:cubicBezTo>
                  <a:pt x="219555" y="511161"/>
                  <a:pt x="223365" y="514971"/>
                  <a:pt x="229080" y="514971"/>
                </a:cubicBezTo>
                <a:lnTo>
                  <a:pt x="229080" y="514971"/>
                </a:lnTo>
                <a:lnTo>
                  <a:pt x="267180" y="514971"/>
                </a:lnTo>
                <a:cubicBezTo>
                  <a:pt x="272895" y="514971"/>
                  <a:pt x="276705" y="511161"/>
                  <a:pt x="276705" y="505446"/>
                </a:cubicBezTo>
                <a:lnTo>
                  <a:pt x="276705" y="505446"/>
                </a:lnTo>
                <a:lnTo>
                  <a:pt x="276705" y="467346"/>
                </a:lnTo>
                <a:cubicBezTo>
                  <a:pt x="276705" y="461631"/>
                  <a:pt x="272895" y="457821"/>
                  <a:pt x="267180" y="457821"/>
                </a:cubicBezTo>
                <a:lnTo>
                  <a:pt x="267180" y="457821"/>
                </a:lnTo>
                <a:close/>
                <a:moveTo>
                  <a:pt x="467205" y="457821"/>
                </a:moveTo>
                <a:lnTo>
                  <a:pt x="429105" y="457821"/>
                </a:lnTo>
                <a:cubicBezTo>
                  <a:pt x="423390" y="457821"/>
                  <a:pt x="419580" y="461631"/>
                  <a:pt x="419580" y="467346"/>
                </a:cubicBezTo>
                <a:lnTo>
                  <a:pt x="419580" y="467346"/>
                </a:lnTo>
                <a:lnTo>
                  <a:pt x="419580" y="505446"/>
                </a:lnTo>
                <a:cubicBezTo>
                  <a:pt x="419580" y="511161"/>
                  <a:pt x="423390" y="514971"/>
                  <a:pt x="429105" y="514971"/>
                </a:cubicBezTo>
                <a:lnTo>
                  <a:pt x="429105" y="514971"/>
                </a:lnTo>
                <a:lnTo>
                  <a:pt x="467205" y="514971"/>
                </a:lnTo>
                <a:cubicBezTo>
                  <a:pt x="472920" y="514971"/>
                  <a:pt x="476730" y="511161"/>
                  <a:pt x="476730" y="505446"/>
                </a:cubicBezTo>
                <a:lnTo>
                  <a:pt x="476730" y="505446"/>
                </a:lnTo>
                <a:lnTo>
                  <a:pt x="476730" y="467346"/>
                </a:lnTo>
                <a:cubicBezTo>
                  <a:pt x="476730" y="461631"/>
                  <a:pt x="472920" y="457821"/>
                  <a:pt x="467205" y="457821"/>
                </a:cubicBezTo>
                <a:lnTo>
                  <a:pt x="467205" y="457821"/>
                </a:lnTo>
                <a:close/>
                <a:moveTo>
                  <a:pt x="362430" y="19671"/>
                </a:moveTo>
                <a:lnTo>
                  <a:pt x="133830" y="19671"/>
                </a:lnTo>
                <a:cubicBezTo>
                  <a:pt x="123352" y="19671"/>
                  <a:pt x="114780" y="28244"/>
                  <a:pt x="114780" y="38721"/>
                </a:cubicBezTo>
                <a:lnTo>
                  <a:pt x="114780" y="38721"/>
                </a:lnTo>
                <a:lnTo>
                  <a:pt x="114780" y="124446"/>
                </a:lnTo>
                <a:cubicBezTo>
                  <a:pt x="114780" y="134924"/>
                  <a:pt x="123352" y="143496"/>
                  <a:pt x="133830" y="143496"/>
                </a:cubicBezTo>
                <a:lnTo>
                  <a:pt x="133830" y="143496"/>
                </a:lnTo>
                <a:lnTo>
                  <a:pt x="362430" y="143496"/>
                </a:lnTo>
                <a:cubicBezTo>
                  <a:pt x="372908" y="143496"/>
                  <a:pt x="381480" y="134924"/>
                  <a:pt x="381480" y="124446"/>
                </a:cubicBezTo>
                <a:lnTo>
                  <a:pt x="381480" y="124446"/>
                </a:lnTo>
                <a:lnTo>
                  <a:pt x="381480" y="38721"/>
                </a:lnTo>
                <a:cubicBezTo>
                  <a:pt x="381480" y="28244"/>
                  <a:pt x="372908" y="19671"/>
                  <a:pt x="362430" y="19671"/>
                </a:cubicBezTo>
                <a:lnTo>
                  <a:pt x="362430" y="19671"/>
                </a:lnTo>
                <a:close/>
                <a:moveTo>
                  <a:pt x="157643" y="86346"/>
                </a:moveTo>
                <a:cubicBezTo>
                  <a:pt x="165262" y="86346"/>
                  <a:pt x="171930" y="93014"/>
                  <a:pt x="171930" y="100634"/>
                </a:cubicBezTo>
                <a:cubicBezTo>
                  <a:pt x="171930" y="108254"/>
                  <a:pt x="165262" y="114921"/>
                  <a:pt x="157643" y="114921"/>
                </a:cubicBezTo>
                <a:cubicBezTo>
                  <a:pt x="150023" y="114921"/>
                  <a:pt x="143355" y="108254"/>
                  <a:pt x="143355" y="100634"/>
                </a:cubicBezTo>
                <a:cubicBezTo>
                  <a:pt x="143355" y="93014"/>
                  <a:pt x="150023" y="86346"/>
                  <a:pt x="157643" y="86346"/>
                </a:cubicBezTo>
                <a:close/>
              </a:path>
            </a:pathLst>
          </a:custGeom>
          <a:solidFill>
            <a:schemeClr val="bg1"/>
          </a:solidFill>
          <a:ln w="9525" cap="flat">
            <a:noFill/>
            <a:prstDash val="solid"/>
            <a:miter/>
          </a:ln>
        </p:spPr>
        <p:txBody>
          <a:bodyPr anchor="ctr"/>
          <a:lstStyle/>
          <a:p>
            <a:pPr algn="ctr"/>
            <a:endParaRPr dirty="0">
              <a:cs typeface="+mn-ea"/>
              <a:sym typeface="+mn-lt"/>
            </a:endParaRPr>
          </a:p>
        </p:txBody>
      </p:sp>
      <p:sp>
        <p:nvSpPr>
          <p:cNvPr id="15" name="iṩļïḓè">
            <a:extLst>
              <a:ext uri="{FF2B5EF4-FFF2-40B4-BE49-F238E27FC236}">
                <a16:creationId xmlns:a16="http://schemas.microsoft.com/office/drawing/2014/main" id="{8C8663BD-E735-46A4-B363-C30EB2DF7975}"/>
              </a:ext>
            </a:extLst>
          </p:cNvPr>
          <p:cNvSpPr txBox="1"/>
          <p:nvPr/>
        </p:nvSpPr>
        <p:spPr bwMode="auto">
          <a:xfrm>
            <a:off x="2075352" y="2494520"/>
            <a:ext cx="1605607" cy="338653"/>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sz="1200" dirty="0">
                <a:solidFill>
                  <a:schemeClr val="bg1"/>
                </a:solidFill>
                <a:cs typeface="+mn-ea"/>
                <a:sym typeface="+mn-lt"/>
              </a:rPr>
              <a:t>conclusion</a:t>
            </a:r>
          </a:p>
        </p:txBody>
      </p:sp>
      <p:cxnSp>
        <p:nvCxnSpPr>
          <p:cNvPr id="18" name="直接连接符 17">
            <a:extLst>
              <a:ext uri="{FF2B5EF4-FFF2-40B4-BE49-F238E27FC236}">
                <a16:creationId xmlns:a16="http://schemas.microsoft.com/office/drawing/2014/main" id="{6E09D994-C861-47F1-8339-AE0353D516E7}"/>
              </a:ext>
            </a:extLst>
          </p:cNvPr>
          <p:cNvCxnSpPr>
            <a:cxnSpLocks/>
          </p:cNvCxnSpPr>
          <p:nvPr/>
        </p:nvCxnSpPr>
        <p:spPr>
          <a:xfrm>
            <a:off x="1225705" y="4237948"/>
            <a:ext cx="3618774" cy="0"/>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
        <p:nvSpPr>
          <p:cNvPr id="22" name="îṧḷiḑè">
            <a:extLst>
              <a:ext uri="{FF2B5EF4-FFF2-40B4-BE49-F238E27FC236}">
                <a16:creationId xmlns:a16="http://schemas.microsoft.com/office/drawing/2014/main" id="{E1C406CC-89B8-4607-B057-0B5E091543ED}"/>
              </a:ext>
            </a:extLst>
          </p:cNvPr>
          <p:cNvSpPr/>
          <p:nvPr/>
        </p:nvSpPr>
        <p:spPr>
          <a:xfrm>
            <a:off x="5808929" y="236077"/>
            <a:ext cx="6253106" cy="5970454"/>
          </a:xfrm>
          <a:custGeom>
            <a:avLst/>
            <a:gdLst>
              <a:gd name="connsiteX0" fmla="*/ 1681106 w 6253106"/>
              <a:gd name="connsiteY0" fmla="*/ 4103554 h 5970454"/>
              <a:gd name="connsiteX1" fmla="*/ 6253106 w 6253106"/>
              <a:gd name="connsiteY1" fmla="*/ 4103554 h 5970454"/>
              <a:gd name="connsiteX2" fmla="*/ 6253106 w 6253106"/>
              <a:gd name="connsiteY2" fmla="*/ 5970454 h 5970454"/>
              <a:gd name="connsiteX3" fmla="*/ 1681106 w 6253106"/>
              <a:gd name="connsiteY3" fmla="*/ 5970454 h 5970454"/>
              <a:gd name="connsiteX4" fmla="*/ 4164376 w 6253106"/>
              <a:gd name="connsiteY4" fmla="*/ 2051777 h 5970454"/>
              <a:gd name="connsiteX5" fmla="*/ 6253106 w 6253106"/>
              <a:gd name="connsiteY5" fmla="*/ 2051777 h 5970454"/>
              <a:gd name="connsiteX6" fmla="*/ 6253106 w 6253106"/>
              <a:gd name="connsiteY6" fmla="*/ 3918677 h 5970454"/>
              <a:gd name="connsiteX7" fmla="*/ 4164376 w 6253106"/>
              <a:gd name="connsiteY7" fmla="*/ 3918677 h 5970454"/>
              <a:gd name="connsiteX8" fmla="*/ 0 w 6253106"/>
              <a:gd name="connsiteY8" fmla="*/ 2051777 h 5970454"/>
              <a:gd name="connsiteX9" fmla="*/ 3967106 w 6253106"/>
              <a:gd name="connsiteY9" fmla="*/ 2051777 h 5970454"/>
              <a:gd name="connsiteX10" fmla="*/ 3967106 w 6253106"/>
              <a:gd name="connsiteY10" fmla="*/ 3918677 h 5970454"/>
              <a:gd name="connsiteX11" fmla="*/ 0 w 6253106"/>
              <a:gd name="connsiteY11" fmla="*/ 3918677 h 5970454"/>
              <a:gd name="connsiteX12" fmla="*/ 1681106 w 6253106"/>
              <a:gd name="connsiteY12" fmla="*/ 0 h 5970454"/>
              <a:gd name="connsiteX13" fmla="*/ 6253106 w 6253106"/>
              <a:gd name="connsiteY13" fmla="*/ 0 h 5970454"/>
              <a:gd name="connsiteX14" fmla="*/ 6253106 w 6253106"/>
              <a:gd name="connsiteY14" fmla="*/ 1866900 h 5970454"/>
              <a:gd name="connsiteX15" fmla="*/ 1681106 w 6253106"/>
              <a:gd name="connsiteY15" fmla="*/ 1866900 h 597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53106" h="5970454">
                <a:moveTo>
                  <a:pt x="1681106" y="4103554"/>
                </a:moveTo>
                <a:lnTo>
                  <a:pt x="6253106" y="4103554"/>
                </a:lnTo>
                <a:lnTo>
                  <a:pt x="6253106" y="5970454"/>
                </a:lnTo>
                <a:lnTo>
                  <a:pt x="1681106" y="5970454"/>
                </a:lnTo>
                <a:close/>
                <a:moveTo>
                  <a:pt x="4164376" y="2051777"/>
                </a:moveTo>
                <a:lnTo>
                  <a:pt x="6253106" y="2051777"/>
                </a:lnTo>
                <a:lnTo>
                  <a:pt x="6253106" y="3918677"/>
                </a:lnTo>
                <a:lnTo>
                  <a:pt x="4164376" y="3918677"/>
                </a:lnTo>
                <a:close/>
                <a:moveTo>
                  <a:pt x="0" y="2051777"/>
                </a:moveTo>
                <a:lnTo>
                  <a:pt x="3967106" y="2051777"/>
                </a:lnTo>
                <a:lnTo>
                  <a:pt x="3967106" y="3918677"/>
                </a:lnTo>
                <a:lnTo>
                  <a:pt x="0" y="3918677"/>
                </a:lnTo>
                <a:close/>
                <a:moveTo>
                  <a:pt x="1681106" y="0"/>
                </a:moveTo>
                <a:lnTo>
                  <a:pt x="6253106" y="0"/>
                </a:lnTo>
                <a:lnTo>
                  <a:pt x="6253106" y="1866900"/>
                </a:lnTo>
                <a:lnTo>
                  <a:pt x="1681106" y="1866900"/>
                </a:lnTo>
                <a:close/>
              </a:path>
            </a:pathLst>
          </a:custGeom>
          <a:gradFill flip="none" rotWithShape="1">
            <a:gsLst>
              <a:gs pos="32000">
                <a:srgbClr val="1D7197">
                  <a:alpha val="13000"/>
                </a:srgbClr>
              </a:gs>
              <a:gs pos="1000">
                <a:srgbClr val="20ADCE">
                  <a:alpha val="13000"/>
                </a:srgbClr>
              </a:gs>
              <a:gs pos="100000">
                <a:srgbClr val="17456B"/>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prstClr val="white"/>
              </a:solidFill>
              <a:cs typeface="+mn-ea"/>
              <a:sym typeface="+mn-lt"/>
            </a:endParaRPr>
          </a:p>
        </p:txBody>
      </p:sp>
    </p:spTree>
    <p:custDataLst>
      <p:tags r:id="rId1"/>
    </p:custDataLst>
    <p:extLst>
      <p:ext uri="{BB962C8B-B14F-4D97-AF65-F5344CB8AC3E}">
        <p14:creationId xmlns:p14="http://schemas.microsoft.com/office/powerpoint/2010/main" val="134041989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5AA1EB4-01FA-4DDB-A09A-FC467E18FBF8}"/>
              </a:ext>
            </a:extLst>
          </p:cNvPr>
          <p:cNvGrpSpPr/>
          <p:nvPr/>
        </p:nvGrpSpPr>
        <p:grpSpPr>
          <a:xfrm>
            <a:off x="1" y="86521"/>
            <a:ext cx="12191999" cy="6857999"/>
            <a:chOff x="0" y="0"/>
            <a:chExt cx="12191999" cy="6857999"/>
          </a:xfrm>
        </p:grpSpPr>
        <p:sp>
          <p:nvSpPr>
            <p:cNvPr id="26" name="Rectangle 25">
              <a:extLst>
                <a:ext uri="{FF2B5EF4-FFF2-40B4-BE49-F238E27FC236}">
                  <a16:creationId xmlns:a16="http://schemas.microsoft.com/office/drawing/2014/main" id="{B9D747DC-1FD3-4EB7-9827-1ABAF1B55AA5}"/>
                </a:ext>
              </a:extLst>
            </p:cNvPr>
            <p:cNvSpPr/>
            <p:nvPr/>
          </p:nvSpPr>
          <p:spPr>
            <a:xfrm>
              <a:off x="0" y="1"/>
              <a:ext cx="12191996" cy="6857996"/>
            </a:xfrm>
            <a:prstGeom prst="rect">
              <a:avLst/>
            </a:prstGeom>
            <a:pattFill prst="pct90">
              <a:fgClr>
                <a:srgbClr val="1E2E6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 name="Rectangle 1">
              <a:extLst>
                <a:ext uri="{FF2B5EF4-FFF2-40B4-BE49-F238E27FC236}">
                  <a16:creationId xmlns:a16="http://schemas.microsoft.com/office/drawing/2014/main" id="{9C8ABA68-97D2-46D9-BA93-B23D8949309F}"/>
                </a:ext>
              </a:extLst>
            </p:cNvPr>
            <p:cNvSpPr/>
            <p:nvPr/>
          </p:nvSpPr>
          <p:spPr>
            <a:xfrm>
              <a:off x="0" y="1"/>
              <a:ext cx="12191996" cy="6857996"/>
            </a:xfrm>
            <a:prstGeom prst="rect">
              <a:avLst/>
            </a:prstGeom>
            <a:gradFill>
              <a:gsLst>
                <a:gs pos="36000">
                  <a:srgbClr val="1E2E60">
                    <a:alpha val="90000"/>
                  </a:srgbClr>
                </a:gs>
                <a:gs pos="73000">
                  <a:srgbClr val="131A3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8" name="Freeform: Shape 27">
              <a:extLst>
                <a:ext uri="{FF2B5EF4-FFF2-40B4-BE49-F238E27FC236}">
                  <a16:creationId xmlns:a16="http://schemas.microsoft.com/office/drawing/2014/main" id="{0C426954-6464-48DD-8545-791B5FDA9158}"/>
                </a:ext>
              </a:extLst>
            </p:cNvPr>
            <p:cNvSpPr/>
            <p:nvPr/>
          </p:nvSpPr>
          <p:spPr>
            <a:xfrm flipH="1" flipV="1">
              <a:off x="0" y="0"/>
              <a:ext cx="6398193" cy="1816468"/>
            </a:xfrm>
            <a:custGeom>
              <a:avLst/>
              <a:gdLst>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726062 w 7605833"/>
                <a:gd name="connsiteY5" fmla="*/ 1371992 h 2739758"/>
                <a:gd name="connsiteX6" fmla="*/ 1183262 w 7605833"/>
                <a:gd name="connsiteY6" fmla="*/ 1086242 h 2739758"/>
                <a:gd name="connsiteX7" fmla="*/ 1221362 w 7605833"/>
                <a:gd name="connsiteY7" fmla="*/ 1048142 h 2739758"/>
                <a:gd name="connsiteX8" fmla="*/ 3221612 w 7605833"/>
                <a:gd name="connsiteY8" fmla="*/ 362342 h 2739758"/>
                <a:gd name="connsiteX9" fmla="*/ 5259962 w 7605833"/>
                <a:gd name="connsiteY9" fmla="*/ 724292 h 2739758"/>
                <a:gd name="connsiteX10" fmla="*/ 7450712 w 7605833"/>
                <a:gd name="connsiteY10"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726062 w 7605833"/>
                <a:gd name="connsiteY5" fmla="*/ 1371992 h 2739758"/>
                <a:gd name="connsiteX6" fmla="*/ 1183262 w 7605833"/>
                <a:gd name="connsiteY6" fmla="*/ 1086242 h 2739758"/>
                <a:gd name="connsiteX7" fmla="*/ 3221612 w 7605833"/>
                <a:gd name="connsiteY7" fmla="*/ 362342 h 2739758"/>
                <a:gd name="connsiteX8" fmla="*/ 5259962 w 7605833"/>
                <a:gd name="connsiteY8" fmla="*/ 724292 h 2739758"/>
                <a:gd name="connsiteX9" fmla="*/ 7450712 w 7605833"/>
                <a:gd name="connsiteY9"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183262 w 7605833"/>
                <a:gd name="connsiteY5" fmla="*/ 1086242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284862 w 7605833"/>
                <a:gd name="connsiteY5" fmla="*/ 1113234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284862 w 7605833"/>
                <a:gd name="connsiteY5" fmla="*/ 1113234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310262 w 7605833"/>
                <a:gd name="connsiteY5" fmla="*/ 1194211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310262 w 7605833"/>
                <a:gd name="connsiteY5" fmla="*/ 1194211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411862 w 7605833"/>
                <a:gd name="connsiteY5" fmla="*/ 1086242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411862 w 7605833"/>
                <a:gd name="connsiteY4" fmla="*/ 1086242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552539 w 7605833"/>
                <a:gd name="connsiteY4" fmla="*/ 1160990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552539 w 7605833"/>
                <a:gd name="connsiteY4" fmla="*/ 1160990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552539 w 7605833"/>
                <a:gd name="connsiteY4" fmla="*/ 1160990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482200 w 7605833"/>
                <a:gd name="connsiteY4" fmla="*/ 1123615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3 h 2739759"/>
                <a:gd name="connsiteX1" fmla="*/ 7605833 w 7605833"/>
                <a:gd name="connsiteY1" fmla="*/ 8228 h 2739759"/>
                <a:gd name="connsiteX2" fmla="*/ 7605833 w 7605833"/>
                <a:gd name="connsiteY2" fmla="*/ 2739759 h 2739759"/>
                <a:gd name="connsiteX3" fmla="*/ 0 w 7605833"/>
                <a:gd name="connsiteY3" fmla="*/ 2739759 h 2739759"/>
                <a:gd name="connsiteX4" fmla="*/ 1482200 w 7605833"/>
                <a:gd name="connsiteY4" fmla="*/ 1123616 h 2739759"/>
                <a:gd name="connsiteX5" fmla="*/ 3162997 w 7605833"/>
                <a:gd name="connsiteY5" fmla="*/ 387260 h 2739759"/>
                <a:gd name="connsiteX6" fmla="*/ 5259962 w 7605833"/>
                <a:gd name="connsiteY6" fmla="*/ 724293 h 2739759"/>
                <a:gd name="connsiteX7" fmla="*/ 7450712 w 7605833"/>
                <a:gd name="connsiteY7" fmla="*/ 393 h 27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833" h="2739759">
                  <a:moveTo>
                    <a:pt x="7450712" y="393"/>
                  </a:moveTo>
                  <a:lnTo>
                    <a:pt x="7605833" y="8228"/>
                  </a:lnTo>
                  <a:lnTo>
                    <a:pt x="7605833" y="2739759"/>
                  </a:lnTo>
                  <a:lnTo>
                    <a:pt x="0" y="2739759"/>
                  </a:lnTo>
                  <a:cubicBezTo>
                    <a:pt x="517513" y="2213503"/>
                    <a:pt x="765395" y="1737077"/>
                    <a:pt x="1482200" y="1123616"/>
                  </a:cubicBezTo>
                  <a:cubicBezTo>
                    <a:pt x="1884448" y="812075"/>
                    <a:pt x="2483547" y="447585"/>
                    <a:pt x="3162997" y="387260"/>
                  </a:cubicBezTo>
                  <a:cubicBezTo>
                    <a:pt x="3842447" y="326935"/>
                    <a:pt x="4545343" y="788771"/>
                    <a:pt x="5259962" y="724293"/>
                  </a:cubicBezTo>
                  <a:cubicBezTo>
                    <a:pt x="5974581" y="659815"/>
                    <a:pt x="6758562" y="-18657"/>
                    <a:pt x="7450712" y="393"/>
                  </a:cubicBezTo>
                  <a:close/>
                </a:path>
              </a:pathLst>
            </a:custGeom>
            <a:gradFill flip="none" rotWithShape="1">
              <a:gsLst>
                <a:gs pos="63000">
                  <a:srgbClr val="1D7197">
                    <a:alpha val="16000"/>
                  </a:srgbClr>
                </a:gs>
                <a:gs pos="1000">
                  <a:srgbClr val="20ADCE">
                    <a:alpha val="2000"/>
                  </a:srgbClr>
                </a:gs>
                <a:gs pos="100000">
                  <a:srgbClr val="17456B">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25" name="Freeform: Shape 24">
              <a:extLst>
                <a:ext uri="{FF2B5EF4-FFF2-40B4-BE49-F238E27FC236}">
                  <a16:creationId xmlns:a16="http://schemas.microsoft.com/office/drawing/2014/main" id="{46978765-15C9-4A73-AD26-F7397B5693BD}"/>
                </a:ext>
              </a:extLst>
            </p:cNvPr>
            <p:cNvSpPr/>
            <p:nvPr/>
          </p:nvSpPr>
          <p:spPr>
            <a:xfrm>
              <a:off x="0" y="2535330"/>
              <a:ext cx="12191996" cy="4322667"/>
            </a:xfrm>
            <a:custGeom>
              <a:avLst/>
              <a:gdLst>
                <a:gd name="connsiteX0" fmla="*/ 2111828 w 9339942"/>
                <a:gd name="connsiteY0" fmla="*/ 1769 h 3957614"/>
                <a:gd name="connsiteX1" fmla="*/ 6016171 w 9339942"/>
                <a:gd name="connsiteY1" fmla="*/ 1279027 h 3957614"/>
                <a:gd name="connsiteX2" fmla="*/ 8425542 w 9339942"/>
                <a:gd name="connsiteY2" fmla="*/ 466227 h 3957614"/>
                <a:gd name="connsiteX3" fmla="*/ 9042059 w 9339942"/>
                <a:gd name="connsiteY3" fmla="*/ 342402 h 3957614"/>
                <a:gd name="connsiteX4" fmla="*/ 9339942 w 9339942"/>
                <a:gd name="connsiteY4" fmla="*/ 277781 h 3957614"/>
                <a:gd name="connsiteX5" fmla="*/ 9339942 w 9339942"/>
                <a:gd name="connsiteY5" fmla="*/ 3957614 h 3957614"/>
                <a:gd name="connsiteX6" fmla="*/ 0 w 9339942"/>
                <a:gd name="connsiteY6" fmla="*/ 3957614 h 3957614"/>
                <a:gd name="connsiteX7" fmla="*/ 0 w 9339942"/>
                <a:gd name="connsiteY7" fmla="*/ 780821 h 3957614"/>
                <a:gd name="connsiteX8" fmla="*/ 29596 w 9339942"/>
                <a:gd name="connsiteY8" fmla="*/ 762749 h 3957614"/>
                <a:gd name="connsiteX9" fmla="*/ 2111828 w 9339942"/>
                <a:gd name="connsiteY9" fmla="*/ 1769 h 3957614"/>
                <a:gd name="connsiteX0" fmla="*/ 2111828 w 9339942"/>
                <a:gd name="connsiteY0" fmla="*/ 1769 h 3957614"/>
                <a:gd name="connsiteX1" fmla="*/ 6016171 w 9339942"/>
                <a:gd name="connsiteY1" fmla="*/ 1279027 h 3957614"/>
                <a:gd name="connsiteX2" fmla="*/ 8425542 w 9339942"/>
                <a:gd name="connsiteY2" fmla="*/ 466227 h 3957614"/>
                <a:gd name="connsiteX3" fmla="*/ 8994434 w 9339942"/>
                <a:gd name="connsiteY3" fmla="*/ 332877 h 3957614"/>
                <a:gd name="connsiteX4" fmla="*/ 9339942 w 9339942"/>
                <a:gd name="connsiteY4" fmla="*/ 277781 h 3957614"/>
                <a:gd name="connsiteX5" fmla="*/ 9339942 w 9339942"/>
                <a:gd name="connsiteY5" fmla="*/ 3957614 h 3957614"/>
                <a:gd name="connsiteX6" fmla="*/ 0 w 9339942"/>
                <a:gd name="connsiteY6" fmla="*/ 3957614 h 3957614"/>
                <a:gd name="connsiteX7" fmla="*/ 0 w 9339942"/>
                <a:gd name="connsiteY7" fmla="*/ 780821 h 3957614"/>
                <a:gd name="connsiteX8" fmla="*/ 29596 w 9339942"/>
                <a:gd name="connsiteY8" fmla="*/ 762749 h 3957614"/>
                <a:gd name="connsiteX9" fmla="*/ 2111828 w 9339942"/>
                <a:gd name="connsiteY9" fmla="*/ 1769 h 395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39942" h="3957614">
                  <a:moveTo>
                    <a:pt x="2111828" y="1769"/>
                  </a:moveTo>
                  <a:cubicBezTo>
                    <a:pt x="3181047" y="47731"/>
                    <a:pt x="4963885" y="1201617"/>
                    <a:pt x="6016171" y="1279027"/>
                  </a:cubicBezTo>
                  <a:cubicBezTo>
                    <a:pt x="7068457" y="1356437"/>
                    <a:pt x="7929165" y="623919"/>
                    <a:pt x="8425542" y="466227"/>
                  </a:cubicBezTo>
                  <a:cubicBezTo>
                    <a:pt x="8921919" y="308535"/>
                    <a:pt x="8779782" y="382619"/>
                    <a:pt x="8994434" y="332877"/>
                  </a:cubicBezTo>
                  <a:lnTo>
                    <a:pt x="9339942" y="277781"/>
                  </a:lnTo>
                  <a:lnTo>
                    <a:pt x="9339942" y="3957614"/>
                  </a:lnTo>
                  <a:lnTo>
                    <a:pt x="0" y="3957614"/>
                  </a:lnTo>
                  <a:lnTo>
                    <a:pt x="0" y="780821"/>
                  </a:lnTo>
                  <a:lnTo>
                    <a:pt x="29596" y="762749"/>
                  </a:lnTo>
                  <a:cubicBezTo>
                    <a:pt x="547461" y="444455"/>
                    <a:pt x="1309914" y="-32702"/>
                    <a:pt x="2111828" y="1769"/>
                  </a:cubicBezTo>
                  <a:close/>
                </a:path>
              </a:pathLst>
            </a:custGeom>
            <a:gradFill flip="none" rotWithShape="1">
              <a:gsLst>
                <a:gs pos="63000">
                  <a:srgbClr val="1D7197">
                    <a:alpha val="16000"/>
                  </a:srgbClr>
                </a:gs>
                <a:gs pos="1000">
                  <a:srgbClr val="20ADCE">
                    <a:alpha val="13000"/>
                  </a:srgbClr>
                </a:gs>
                <a:gs pos="100000">
                  <a:srgbClr val="17456B">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16" name="Group 15">
              <a:extLst>
                <a:ext uri="{FF2B5EF4-FFF2-40B4-BE49-F238E27FC236}">
                  <a16:creationId xmlns:a16="http://schemas.microsoft.com/office/drawing/2014/main" id="{A2B27B7B-AD20-46E7-970F-54FAD48EECC6}"/>
                </a:ext>
              </a:extLst>
            </p:cNvPr>
            <p:cNvGrpSpPr/>
            <p:nvPr/>
          </p:nvGrpSpPr>
          <p:grpSpPr>
            <a:xfrm>
              <a:off x="1" y="4042042"/>
              <a:ext cx="12191998" cy="2815957"/>
              <a:chOff x="283029" y="3828655"/>
              <a:chExt cx="9339943" cy="2739761"/>
            </a:xfrm>
          </p:grpSpPr>
          <p:sp>
            <p:nvSpPr>
              <p:cNvPr id="10" name="Freeform: Shape 9">
                <a:extLst>
                  <a:ext uri="{FF2B5EF4-FFF2-40B4-BE49-F238E27FC236}">
                    <a16:creationId xmlns:a16="http://schemas.microsoft.com/office/drawing/2014/main" id="{1DE225AC-9135-4760-9B23-A21214F96017}"/>
                  </a:ext>
                </a:extLst>
              </p:cNvPr>
              <p:cNvSpPr/>
              <p:nvPr/>
            </p:nvSpPr>
            <p:spPr>
              <a:xfrm>
                <a:off x="2017138" y="3828655"/>
                <a:ext cx="7605833" cy="2739759"/>
              </a:xfrm>
              <a:custGeom>
                <a:avLst/>
                <a:gdLst>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726062 w 7605833"/>
                  <a:gd name="connsiteY5" fmla="*/ 1371992 h 2739758"/>
                  <a:gd name="connsiteX6" fmla="*/ 1183262 w 7605833"/>
                  <a:gd name="connsiteY6" fmla="*/ 1086242 h 2739758"/>
                  <a:gd name="connsiteX7" fmla="*/ 1221362 w 7605833"/>
                  <a:gd name="connsiteY7" fmla="*/ 1048142 h 2739758"/>
                  <a:gd name="connsiteX8" fmla="*/ 3221612 w 7605833"/>
                  <a:gd name="connsiteY8" fmla="*/ 362342 h 2739758"/>
                  <a:gd name="connsiteX9" fmla="*/ 5259962 w 7605833"/>
                  <a:gd name="connsiteY9" fmla="*/ 724292 h 2739758"/>
                  <a:gd name="connsiteX10" fmla="*/ 7450712 w 7605833"/>
                  <a:gd name="connsiteY10"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726062 w 7605833"/>
                  <a:gd name="connsiteY5" fmla="*/ 1371992 h 2739758"/>
                  <a:gd name="connsiteX6" fmla="*/ 1183262 w 7605833"/>
                  <a:gd name="connsiteY6" fmla="*/ 1086242 h 2739758"/>
                  <a:gd name="connsiteX7" fmla="*/ 3221612 w 7605833"/>
                  <a:gd name="connsiteY7" fmla="*/ 362342 h 2739758"/>
                  <a:gd name="connsiteX8" fmla="*/ 5259962 w 7605833"/>
                  <a:gd name="connsiteY8" fmla="*/ 724292 h 2739758"/>
                  <a:gd name="connsiteX9" fmla="*/ 7450712 w 7605833"/>
                  <a:gd name="connsiteY9"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183262 w 7605833"/>
                  <a:gd name="connsiteY5" fmla="*/ 1086242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284862 w 7605833"/>
                  <a:gd name="connsiteY5" fmla="*/ 1113234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284862 w 7605833"/>
                  <a:gd name="connsiteY5" fmla="*/ 1113234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310262 w 7605833"/>
                  <a:gd name="connsiteY5" fmla="*/ 1194211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310262 w 7605833"/>
                  <a:gd name="connsiteY5" fmla="*/ 1194211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411862 w 7605833"/>
                  <a:gd name="connsiteY5" fmla="*/ 1086242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411862 w 7605833"/>
                  <a:gd name="connsiteY4" fmla="*/ 1086242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552539 w 7605833"/>
                  <a:gd name="connsiteY4" fmla="*/ 1160990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552539 w 7605833"/>
                  <a:gd name="connsiteY4" fmla="*/ 1160990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552539 w 7605833"/>
                  <a:gd name="connsiteY4" fmla="*/ 1160990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482200 w 7605833"/>
                  <a:gd name="connsiteY4" fmla="*/ 1123615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3 h 2739759"/>
                  <a:gd name="connsiteX1" fmla="*/ 7605833 w 7605833"/>
                  <a:gd name="connsiteY1" fmla="*/ 8228 h 2739759"/>
                  <a:gd name="connsiteX2" fmla="*/ 7605833 w 7605833"/>
                  <a:gd name="connsiteY2" fmla="*/ 2739759 h 2739759"/>
                  <a:gd name="connsiteX3" fmla="*/ 0 w 7605833"/>
                  <a:gd name="connsiteY3" fmla="*/ 2739759 h 2739759"/>
                  <a:gd name="connsiteX4" fmla="*/ 1482200 w 7605833"/>
                  <a:gd name="connsiteY4" fmla="*/ 1123616 h 2739759"/>
                  <a:gd name="connsiteX5" fmla="*/ 3162997 w 7605833"/>
                  <a:gd name="connsiteY5" fmla="*/ 387260 h 2739759"/>
                  <a:gd name="connsiteX6" fmla="*/ 5259962 w 7605833"/>
                  <a:gd name="connsiteY6" fmla="*/ 724293 h 2739759"/>
                  <a:gd name="connsiteX7" fmla="*/ 7450712 w 7605833"/>
                  <a:gd name="connsiteY7" fmla="*/ 393 h 27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833" h="2739759">
                    <a:moveTo>
                      <a:pt x="7450712" y="393"/>
                    </a:moveTo>
                    <a:lnTo>
                      <a:pt x="7605833" y="8228"/>
                    </a:lnTo>
                    <a:lnTo>
                      <a:pt x="7605833" y="2739759"/>
                    </a:lnTo>
                    <a:lnTo>
                      <a:pt x="0" y="2739759"/>
                    </a:lnTo>
                    <a:cubicBezTo>
                      <a:pt x="517513" y="2213503"/>
                      <a:pt x="765395" y="1737077"/>
                      <a:pt x="1482200" y="1123616"/>
                    </a:cubicBezTo>
                    <a:cubicBezTo>
                      <a:pt x="1884448" y="812075"/>
                      <a:pt x="2483547" y="447585"/>
                      <a:pt x="3162997" y="387260"/>
                    </a:cubicBezTo>
                    <a:cubicBezTo>
                      <a:pt x="3842447" y="326935"/>
                      <a:pt x="4545343" y="788771"/>
                      <a:pt x="5259962" y="724293"/>
                    </a:cubicBezTo>
                    <a:cubicBezTo>
                      <a:pt x="5974581" y="659815"/>
                      <a:pt x="6758562" y="-18657"/>
                      <a:pt x="7450712" y="393"/>
                    </a:cubicBezTo>
                    <a:close/>
                  </a:path>
                </a:pathLst>
              </a:custGeom>
              <a:gradFill flip="none" rotWithShape="1">
                <a:gsLst>
                  <a:gs pos="63000">
                    <a:srgbClr val="1D7197">
                      <a:alpha val="52000"/>
                    </a:srgbClr>
                  </a:gs>
                  <a:gs pos="1000">
                    <a:srgbClr val="20ADCE">
                      <a:alpha val="71000"/>
                    </a:srgbClr>
                  </a:gs>
                  <a:gs pos="100000">
                    <a:srgbClr val="17456B">
                      <a:alpha val="5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6" name="Freeform: Shape 5">
                <a:extLst>
                  <a:ext uri="{FF2B5EF4-FFF2-40B4-BE49-F238E27FC236}">
                    <a16:creationId xmlns:a16="http://schemas.microsoft.com/office/drawing/2014/main" id="{74A69292-6D9F-4DF7-BB24-F9091620AE67}"/>
                  </a:ext>
                </a:extLst>
              </p:cNvPr>
              <p:cNvSpPr/>
              <p:nvPr/>
            </p:nvSpPr>
            <p:spPr>
              <a:xfrm>
                <a:off x="283029" y="4257907"/>
                <a:ext cx="9339943" cy="2310509"/>
              </a:xfrm>
              <a:custGeom>
                <a:avLst/>
                <a:gdLst>
                  <a:gd name="connsiteX0" fmla="*/ 2249555 w 9339943"/>
                  <a:gd name="connsiteY0" fmla="*/ 3035 h 2653458"/>
                  <a:gd name="connsiteX1" fmla="*/ 4753428 w 9339943"/>
                  <a:gd name="connsiteY1" fmla="*/ 1252128 h 2653458"/>
                  <a:gd name="connsiteX2" fmla="*/ 6640285 w 9339943"/>
                  <a:gd name="connsiteY2" fmla="*/ 947328 h 2653458"/>
                  <a:gd name="connsiteX3" fmla="*/ 8164285 w 9339943"/>
                  <a:gd name="connsiteY3" fmla="*/ 1789156 h 2653458"/>
                  <a:gd name="connsiteX4" fmla="*/ 9301503 w 9339943"/>
                  <a:gd name="connsiteY4" fmla="*/ 1172412 h 2653458"/>
                  <a:gd name="connsiteX5" fmla="*/ 9339943 w 9339943"/>
                  <a:gd name="connsiteY5" fmla="*/ 1148036 h 2653458"/>
                  <a:gd name="connsiteX6" fmla="*/ 9339943 w 9339943"/>
                  <a:gd name="connsiteY6" fmla="*/ 2653458 h 2653458"/>
                  <a:gd name="connsiteX7" fmla="*/ 0 w 9339943"/>
                  <a:gd name="connsiteY7" fmla="*/ 2653458 h 2653458"/>
                  <a:gd name="connsiteX8" fmla="*/ 0 w 9339943"/>
                  <a:gd name="connsiteY8" fmla="*/ 1235238 h 2653458"/>
                  <a:gd name="connsiteX9" fmla="*/ 119969 w 9339943"/>
                  <a:gd name="connsiteY9" fmla="*/ 1124958 h 2653458"/>
                  <a:gd name="connsiteX10" fmla="*/ 2082800 w 9339943"/>
                  <a:gd name="connsiteY10" fmla="*/ 3899 h 2653458"/>
                  <a:gd name="connsiteX11" fmla="*/ 2249555 w 9339943"/>
                  <a:gd name="connsiteY11" fmla="*/ 3035 h 265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39943" h="2653458">
                    <a:moveTo>
                      <a:pt x="2249555" y="3035"/>
                    </a:moveTo>
                    <a:cubicBezTo>
                      <a:pt x="3091089" y="66464"/>
                      <a:pt x="4041321" y="1104718"/>
                      <a:pt x="4753428" y="1252128"/>
                    </a:cubicBezTo>
                    <a:cubicBezTo>
                      <a:pt x="5513009" y="1409366"/>
                      <a:pt x="6071809" y="857823"/>
                      <a:pt x="6640285" y="947328"/>
                    </a:cubicBezTo>
                    <a:cubicBezTo>
                      <a:pt x="7208761" y="1036833"/>
                      <a:pt x="7668379" y="1777061"/>
                      <a:pt x="8164285" y="1789156"/>
                    </a:cubicBezTo>
                    <a:cubicBezTo>
                      <a:pt x="8536215" y="1798227"/>
                      <a:pt x="8957129" y="1401806"/>
                      <a:pt x="9301503" y="1172412"/>
                    </a:cubicBezTo>
                    <a:lnTo>
                      <a:pt x="9339943" y="1148036"/>
                    </a:lnTo>
                    <a:lnTo>
                      <a:pt x="9339943" y="2653458"/>
                    </a:lnTo>
                    <a:lnTo>
                      <a:pt x="0" y="2653458"/>
                    </a:lnTo>
                    <a:lnTo>
                      <a:pt x="0" y="1235238"/>
                    </a:lnTo>
                    <a:lnTo>
                      <a:pt x="119969" y="1124958"/>
                    </a:lnTo>
                    <a:cubicBezTo>
                      <a:pt x="770164" y="542061"/>
                      <a:pt x="1422400" y="63770"/>
                      <a:pt x="2082800" y="3899"/>
                    </a:cubicBezTo>
                    <a:cubicBezTo>
                      <a:pt x="2137834" y="-1090"/>
                      <a:pt x="2193453" y="-1194"/>
                      <a:pt x="2249555" y="3035"/>
                    </a:cubicBezTo>
                    <a:close/>
                  </a:path>
                </a:pathLst>
              </a:custGeom>
              <a:gradFill flip="none" rotWithShape="1">
                <a:gsLst>
                  <a:gs pos="12000">
                    <a:srgbClr val="AFE6F3">
                      <a:alpha val="79000"/>
                    </a:srgbClr>
                  </a:gs>
                  <a:gs pos="52000">
                    <a:srgbClr val="20ADCE">
                      <a:alpha val="54000"/>
                    </a:srgbClr>
                  </a:gs>
                  <a:gs pos="100000">
                    <a:srgbClr val="1D7197">
                      <a:alpha val="40000"/>
                    </a:srgbClr>
                  </a:gs>
                </a:gsLst>
                <a:lin ang="6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27" name="Freeform: Shape 26">
              <a:extLst>
                <a:ext uri="{FF2B5EF4-FFF2-40B4-BE49-F238E27FC236}">
                  <a16:creationId xmlns:a16="http://schemas.microsoft.com/office/drawing/2014/main" id="{35E0C9D5-C84C-4D26-9289-8B2B076612DF}"/>
                </a:ext>
              </a:extLst>
            </p:cNvPr>
            <p:cNvSpPr/>
            <p:nvPr/>
          </p:nvSpPr>
          <p:spPr>
            <a:xfrm flipV="1">
              <a:off x="2263640" y="1"/>
              <a:ext cx="9928358" cy="2680922"/>
            </a:xfrm>
            <a:custGeom>
              <a:avLst/>
              <a:gdLst>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726062 w 7605833"/>
                <a:gd name="connsiteY5" fmla="*/ 1371992 h 2739758"/>
                <a:gd name="connsiteX6" fmla="*/ 1183262 w 7605833"/>
                <a:gd name="connsiteY6" fmla="*/ 1086242 h 2739758"/>
                <a:gd name="connsiteX7" fmla="*/ 1221362 w 7605833"/>
                <a:gd name="connsiteY7" fmla="*/ 1048142 h 2739758"/>
                <a:gd name="connsiteX8" fmla="*/ 3221612 w 7605833"/>
                <a:gd name="connsiteY8" fmla="*/ 362342 h 2739758"/>
                <a:gd name="connsiteX9" fmla="*/ 5259962 w 7605833"/>
                <a:gd name="connsiteY9" fmla="*/ 724292 h 2739758"/>
                <a:gd name="connsiteX10" fmla="*/ 7450712 w 7605833"/>
                <a:gd name="connsiteY10"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726062 w 7605833"/>
                <a:gd name="connsiteY5" fmla="*/ 1371992 h 2739758"/>
                <a:gd name="connsiteX6" fmla="*/ 1183262 w 7605833"/>
                <a:gd name="connsiteY6" fmla="*/ 1086242 h 2739758"/>
                <a:gd name="connsiteX7" fmla="*/ 3221612 w 7605833"/>
                <a:gd name="connsiteY7" fmla="*/ 362342 h 2739758"/>
                <a:gd name="connsiteX8" fmla="*/ 5259962 w 7605833"/>
                <a:gd name="connsiteY8" fmla="*/ 724292 h 2739758"/>
                <a:gd name="connsiteX9" fmla="*/ 7450712 w 7605833"/>
                <a:gd name="connsiteY9"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183262 w 7605833"/>
                <a:gd name="connsiteY5" fmla="*/ 1086242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284862 w 7605833"/>
                <a:gd name="connsiteY5" fmla="*/ 1113234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284862 w 7605833"/>
                <a:gd name="connsiteY5" fmla="*/ 1113234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310262 w 7605833"/>
                <a:gd name="connsiteY5" fmla="*/ 1194211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310262 w 7605833"/>
                <a:gd name="connsiteY5" fmla="*/ 1194211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28026 w 7605833"/>
                <a:gd name="connsiteY4" fmla="*/ 2619153 h 2739758"/>
                <a:gd name="connsiteX5" fmla="*/ 1411862 w 7605833"/>
                <a:gd name="connsiteY5" fmla="*/ 1086242 h 2739758"/>
                <a:gd name="connsiteX6" fmla="*/ 3221612 w 7605833"/>
                <a:gd name="connsiteY6" fmla="*/ 362342 h 2739758"/>
                <a:gd name="connsiteX7" fmla="*/ 5259962 w 7605833"/>
                <a:gd name="connsiteY7" fmla="*/ 724292 h 2739758"/>
                <a:gd name="connsiteX8" fmla="*/ 7450712 w 7605833"/>
                <a:gd name="connsiteY8"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411862 w 7605833"/>
                <a:gd name="connsiteY4" fmla="*/ 1086242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552539 w 7605833"/>
                <a:gd name="connsiteY4" fmla="*/ 1160990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552539 w 7605833"/>
                <a:gd name="connsiteY4" fmla="*/ 1160990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552539 w 7605833"/>
                <a:gd name="connsiteY4" fmla="*/ 1160990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2 h 2739758"/>
                <a:gd name="connsiteX1" fmla="*/ 7605833 w 7605833"/>
                <a:gd name="connsiteY1" fmla="*/ 8227 h 2739758"/>
                <a:gd name="connsiteX2" fmla="*/ 7605833 w 7605833"/>
                <a:gd name="connsiteY2" fmla="*/ 2739758 h 2739758"/>
                <a:gd name="connsiteX3" fmla="*/ 0 w 7605833"/>
                <a:gd name="connsiteY3" fmla="*/ 2739758 h 2739758"/>
                <a:gd name="connsiteX4" fmla="*/ 1482200 w 7605833"/>
                <a:gd name="connsiteY4" fmla="*/ 1123615 h 2739758"/>
                <a:gd name="connsiteX5" fmla="*/ 3221612 w 7605833"/>
                <a:gd name="connsiteY5" fmla="*/ 362342 h 2739758"/>
                <a:gd name="connsiteX6" fmla="*/ 5259962 w 7605833"/>
                <a:gd name="connsiteY6" fmla="*/ 724292 h 2739758"/>
                <a:gd name="connsiteX7" fmla="*/ 7450712 w 7605833"/>
                <a:gd name="connsiteY7" fmla="*/ 392 h 2739758"/>
                <a:gd name="connsiteX0" fmla="*/ 7450712 w 7605833"/>
                <a:gd name="connsiteY0" fmla="*/ 393 h 2739759"/>
                <a:gd name="connsiteX1" fmla="*/ 7605833 w 7605833"/>
                <a:gd name="connsiteY1" fmla="*/ 8228 h 2739759"/>
                <a:gd name="connsiteX2" fmla="*/ 7605833 w 7605833"/>
                <a:gd name="connsiteY2" fmla="*/ 2739759 h 2739759"/>
                <a:gd name="connsiteX3" fmla="*/ 0 w 7605833"/>
                <a:gd name="connsiteY3" fmla="*/ 2739759 h 2739759"/>
                <a:gd name="connsiteX4" fmla="*/ 1482200 w 7605833"/>
                <a:gd name="connsiteY4" fmla="*/ 1123616 h 2739759"/>
                <a:gd name="connsiteX5" fmla="*/ 3162997 w 7605833"/>
                <a:gd name="connsiteY5" fmla="*/ 387260 h 2739759"/>
                <a:gd name="connsiteX6" fmla="*/ 5259962 w 7605833"/>
                <a:gd name="connsiteY6" fmla="*/ 724293 h 2739759"/>
                <a:gd name="connsiteX7" fmla="*/ 7450712 w 7605833"/>
                <a:gd name="connsiteY7" fmla="*/ 393 h 27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5833" h="2739759">
                  <a:moveTo>
                    <a:pt x="7450712" y="393"/>
                  </a:moveTo>
                  <a:lnTo>
                    <a:pt x="7605833" y="8228"/>
                  </a:lnTo>
                  <a:lnTo>
                    <a:pt x="7605833" y="2739759"/>
                  </a:lnTo>
                  <a:lnTo>
                    <a:pt x="0" y="2739759"/>
                  </a:lnTo>
                  <a:cubicBezTo>
                    <a:pt x="517513" y="2213503"/>
                    <a:pt x="765395" y="1737077"/>
                    <a:pt x="1482200" y="1123616"/>
                  </a:cubicBezTo>
                  <a:cubicBezTo>
                    <a:pt x="1884448" y="812075"/>
                    <a:pt x="2483547" y="447585"/>
                    <a:pt x="3162997" y="387260"/>
                  </a:cubicBezTo>
                  <a:cubicBezTo>
                    <a:pt x="3842447" y="326935"/>
                    <a:pt x="4545343" y="788771"/>
                    <a:pt x="5259962" y="724293"/>
                  </a:cubicBezTo>
                  <a:cubicBezTo>
                    <a:pt x="5974581" y="659815"/>
                    <a:pt x="6758562" y="-18657"/>
                    <a:pt x="7450712" y="393"/>
                  </a:cubicBezTo>
                  <a:close/>
                </a:path>
              </a:pathLst>
            </a:custGeom>
            <a:gradFill flip="none" rotWithShape="1">
              <a:gsLst>
                <a:gs pos="63000">
                  <a:srgbClr val="1D7197">
                    <a:alpha val="16000"/>
                  </a:srgbClr>
                </a:gs>
                <a:gs pos="1000">
                  <a:srgbClr val="20ADCE">
                    <a:alpha val="2000"/>
                  </a:srgbClr>
                </a:gs>
                <a:gs pos="100000">
                  <a:srgbClr val="17456B">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14" name="TextBox 13">
            <a:extLst>
              <a:ext uri="{FF2B5EF4-FFF2-40B4-BE49-F238E27FC236}">
                <a16:creationId xmlns:a16="http://schemas.microsoft.com/office/drawing/2014/main" id="{7AA37A55-04C9-4653-9F34-5CE49170E1C4}"/>
              </a:ext>
            </a:extLst>
          </p:cNvPr>
          <p:cNvSpPr txBox="1"/>
          <p:nvPr/>
        </p:nvSpPr>
        <p:spPr>
          <a:xfrm>
            <a:off x="302193" y="2142430"/>
            <a:ext cx="12191999" cy="2462213"/>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0" b="1" spc="600" dirty="0">
                <a:solidFill>
                  <a:prstClr val="white"/>
                </a:solidFill>
                <a:cs typeface="+mn-ea"/>
                <a:sym typeface="+mn-lt"/>
              </a:rPr>
              <a:t>Merci pour votre attention</a:t>
            </a:r>
            <a:endParaRPr kumimoji="0" lang="fr-FR" sz="8000" b="1" i="0" u="none" strike="noStrike" kern="1200" cap="none" spc="600" normalizeH="0" baseline="0" dirty="0">
              <a:ln>
                <a:noFill/>
              </a:ln>
              <a:solidFill>
                <a:prstClr val="white"/>
              </a:solidFill>
              <a:effectLst/>
              <a:uLnTx/>
              <a:uFillTx/>
              <a:cs typeface="+mn-ea"/>
              <a:sym typeface="+mn-lt"/>
            </a:endParaRPr>
          </a:p>
        </p:txBody>
      </p:sp>
      <p:cxnSp>
        <p:nvCxnSpPr>
          <p:cNvPr id="23" name="Straight Connector 20">
            <a:extLst>
              <a:ext uri="{FF2B5EF4-FFF2-40B4-BE49-F238E27FC236}">
                <a16:creationId xmlns:a16="http://schemas.microsoft.com/office/drawing/2014/main" id="{04769C94-E40B-4A49-97B7-509296DDB41C}"/>
              </a:ext>
            </a:extLst>
          </p:cNvPr>
          <p:cNvCxnSpPr>
            <a:cxnSpLocks/>
          </p:cNvCxnSpPr>
          <p:nvPr/>
        </p:nvCxnSpPr>
        <p:spPr>
          <a:xfrm>
            <a:off x="4186886" y="4843263"/>
            <a:ext cx="4164272"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9" name="Oval 27">
            <a:extLst>
              <a:ext uri="{FF2B5EF4-FFF2-40B4-BE49-F238E27FC236}">
                <a16:creationId xmlns:a16="http://schemas.microsoft.com/office/drawing/2014/main" id="{591E6085-DB0F-4CA4-9851-AFF4EF4BBC91}"/>
              </a:ext>
            </a:extLst>
          </p:cNvPr>
          <p:cNvSpPr/>
          <p:nvPr/>
        </p:nvSpPr>
        <p:spPr>
          <a:xfrm>
            <a:off x="804003" y="3122113"/>
            <a:ext cx="393408" cy="393408"/>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cs typeface="+mn-ea"/>
              <a:sym typeface="+mn-lt"/>
            </a:endParaRPr>
          </a:p>
        </p:txBody>
      </p:sp>
      <p:cxnSp>
        <p:nvCxnSpPr>
          <p:cNvPr id="30" name="Straight Arrow Connector 35">
            <a:extLst>
              <a:ext uri="{FF2B5EF4-FFF2-40B4-BE49-F238E27FC236}">
                <a16:creationId xmlns:a16="http://schemas.microsoft.com/office/drawing/2014/main" id="{2B35D71C-6FC7-4C79-8816-E3D776B6E597}"/>
              </a:ext>
            </a:extLst>
          </p:cNvPr>
          <p:cNvCxnSpPr>
            <a:cxnSpLocks/>
          </p:cNvCxnSpPr>
          <p:nvPr/>
        </p:nvCxnSpPr>
        <p:spPr>
          <a:xfrm>
            <a:off x="892695" y="3318817"/>
            <a:ext cx="216024" cy="0"/>
          </a:xfrm>
          <a:prstGeom prst="straightConnector1">
            <a:avLst/>
          </a:prstGeom>
          <a:noFill/>
          <a:ln w="6350" cap="flat" cmpd="sng" algn="ctr">
            <a:solidFill>
              <a:srgbClr val="1E2E60"/>
            </a:solidFill>
            <a:prstDash val="solid"/>
            <a:miter lim="800000"/>
            <a:tailEnd type="arrow" w="sm" len="sm"/>
          </a:ln>
          <a:effectLst/>
        </p:spPr>
      </p:cxnSp>
      <p:sp>
        <p:nvSpPr>
          <p:cNvPr id="31" name="Oval 27">
            <a:extLst>
              <a:ext uri="{FF2B5EF4-FFF2-40B4-BE49-F238E27FC236}">
                <a16:creationId xmlns:a16="http://schemas.microsoft.com/office/drawing/2014/main" id="{B39C8585-C6B4-4515-B407-062CEE0C0464}"/>
              </a:ext>
            </a:extLst>
          </p:cNvPr>
          <p:cNvSpPr/>
          <p:nvPr/>
        </p:nvSpPr>
        <p:spPr>
          <a:xfrm>
            <a:off x="11102601" y="3251562"/>
            <a:ext cx="393408" cy="393408"/>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cs typeface="+mn-ea"/>
              <a:sym typeface="+mn-lt"/>
            </a:endParaRPr>
          </a:p>
        </p:txBody>
      </p:sp>
      <p:cxnSp>
        <p:nvCxnSpPr>
          <p:cNvPr id="32" name="Straight Arrow Connector 35">
            <a:extLst>
              <a:ext uri="{FF2B5EF4-FFF2-40B4-BE49-F238E27FC236}">
                <a16:creationId xmlns:a16="http://schemas.microsoft.com/office/drawing/2014/main" id="{41AB72DB-491E-4257-BE81-9C1FBF83C835}"/>
              </a:ext>
            </a:extLst>
          </p:cNvPr>
          <p:cNvCxnSpPr>
            <a:cxnSpLocks/>
          </p:cNvCxnSpPr>
          <p:nvPr/>
        </p:nvCxnSpPr>
        <p:spPr>
          <a:xfrm>
            <a:off x="11191293" y="3448266"/>
            <a:ext cx="216024" cy="0"/>
          </a:xfrm>
          <a:prstGeom prst="straightConnector1">
            <a:avLst/>
          </a:prstGeom>
          <a:noFill/>
          <a:ln w="6350" cap="flat" cmpd="sng" algn="ctr">
            <a:solidFill>
              <a:srgbClr val="1E2E60"/>
            </a:solidFill>
            <a:prstDash val="solid"/>
            <a:miter lim="800000"/>
            <a:tailEnd type="arrow" w="sm" len="sm"/>
          </a:ln>
          <a:effectLst/>
        </p:spPr>
      </p:cxnSp>
      <p:sp>
        <p:nvSpPr>
          <p:cNvPr id="33" name="文本框 32">
            <a:extLst>
              <a:ext uri="{FF2B5EF4-FFF2-40B4-BE49-F238E27FC236}">
                <a16:creationId xmlns:a16="http://schemas.microsoft.com/office/drawing/2014/main" id="{42677A95-A82E-430B-866C-0436FDD5DA06}"/>
              </a:ext>
            </a:extLst>
          </p:cNvPr>
          <p:cNvSpPr txBox="1"/>
          <p:nvPr/>
        </p:nvSpPr>
        <p:spPr>
          <a:xfrm>
            <a:off x="2188637" y="6019985"/>
            <a:ext cx="7701720" cy="338554"/>
          </a:xfrm>
          <a:prstGeom prst="rect">
            <a:avLst/>
          </a:prstGeom>
          <a:noFill/>
        </p:spPr>
        <p:txBody>
          <a:bodyPr wrap="square" rtlCol="0">
            <a:spAutoFit/>
          </a:bodyPr>
          <a:lstStyle/>
          <a:p>
            <a:pPr algn="dist"/>
            <a:r>
              <a:rPr lang="en-US" altLang="zh-CN" sz="1600" dirty="0">
                <a:solidFill>
                  <a:schemeClr val="bg1"/>
                </a:solidFill>
                <a:cs typeface="+mn-ea"/>
                <a:sym typeface="+mn-lt"/>
              </a:rPr>
              <a:t>Thank you </a:t>
            </a:r>
            <a:endParaRPr lang="zh-CN" altLang="en-US" sz="700" dirty="0">
              <a:solidFill>
                <a:schemeClr val="bg1"/>
              </a:solidFill>
              <a:cs typeface="+mn-ea"/>
              <a:sym typeface="+mn-lt"/>
            </a:endParaRPr>
          </a:p>
        </p:txBody>
      </p:sp>
    </p:spTree>
    <p:extLst>
      <p:ext uri="{BB962C8B-B14F-4D97-AF65-F5344CB8AC3E}">
        <p14:creationId xmlns:p14="http://schemas.microsoft.com/office/powerpoint/2010/main" val="276096350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outVertic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CE6F2"/>
        </a:solidFill>
        <a:effectLst/>
      </p:bgPr>
    </p:bg>
    <p:spTree>
      <p:nvGrpSpPr>
        <p:cNvPr id="1" name=""/>
        <p:cNvGrpSpPr/>
        <p:nvPr/>
      </p:nvGrpSpPr>
      <p:grpSpPr>
        <a:xfrm>
          <a:off x="0" y="0"/>
          <a:ext cx="0" cy="0"/>
          <a:chOff x="0" y="0"/>
          <a:chExt cx="0" cy="0"/>
        </a:xfrm>
      </p:grpSpPr>
      <p:sp>
        <p:nvSpPr>
          <p:cNvPr id="4" name="Oval 45">
            <a:extLst>
              <a:ext uri="{FF2B5EF4-FFF2-40B4-BE49-F238E27FC236}">
                <a16:creationId xmlns:a16="http://schemas.microsoft.com/office/drawing/2014/main" id="{64503922-8CD5-4D92-BE4F-663D13C838EB}"/>
              </a:ext>
            </a:extLst>
          </p:cNvPr>
          <p:cNvSpPr/>
          <p:nvPr/>
        </p:nvSpPr>
        <p:spPr>
          <a:xfrm>
            <a:off x="4429818" y="2023871"/>
            <a:ext cx="3334639" cy="3334639"/>
          </a:xfrm>
          <a:prstGeom prst="ellipse">
            <a:avLst/>
          </a:prstGeom>
          <a:gradFill flip="none" rotWithShape="1">
            <a:gsLst>
              <a:gs pos="19000">
                <a:srgbClr val="1E2E60"/>
              </a:gs>
              <a:gs pos="100000">
                <a:srgbClr val="3B96B4"/>
              </a:gs>
            </a:gsLst>
            <a:lin ang="16200000" scaled="1"/>
            <a:tileRect/>
          </a:gradFill>
          <a:ln w="12700" cap="flat" cmpd="sng" algn="ctr">
            <a:noFill/>
            <a:prstDash val="solid"/>
            <a:miter lim="800000"/>
          </a:ln>
          <a:effectLst/>
        </p:spPr>
        <p:txBody>
          <a:bodyPr tIns="10058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cs typeface="+mn-ea"/>
                <a:sym typeface="+mn-lt"/>
              </a:rPr>
              <a:t> </a:t>
            </a:r>
            <a:endParaRPr kumimoji="0" lang="id-ID" sz="1800" b="0" i="0" u="none" strike="noStrike" kern="0" cap="none" spc="0" normalizeH="0" baseline="0" noProof="0" dirty="0">
              <a:ln>
                <a:noFill/>
              </a:ln>
              <a:solidFill>
                <a:prstClr val="white"/>
              </a:solidFill>
              <a:effectLst/>
              <a:uLnTx/>
              <a:uFillTx/>
              <a:cs typeface="+mn-ea"/>
              <a:sym typeface="+mn-lt"/>
            </a:endParaRPr>
          </a:p>
        </p:txBody>
      </p:sp>
      <p:sp>
        <p:nvSpPr>
          <p:cNvPr id="5" name="Arc 9">
            <a:extLst>
              <a:ext uri="{FF2B5EF4-FFF2-40B4-BE49-F238E27FC236}">
                <a16:creationId xmlns:a16="http://schemas.microsoft.com/office/drawing/2014/main" id="{12629AB8-7CE4-40E5-A2D1-2AA0A9AAA14C}"/>
              </a:ext>
            </a:extLst>
          </p:cNvPr>
          <p:cNvSpPr/>
          <p:nvPr/>
        </p:nvSpPr>
        <p:spPr>
          <a:xfrm flipH="1" flipV="1">
            <a:off x="4113658" y="1716532"/>
            <a:ext cx="3964686" cy="3964686"/>
          </a:xfrm>
          <a:prstGeom prst="arc">
            <a:avLst>
              <a:gd name="adj1" fmla="val 17896699"/>
              <a:gd name="adj2" fmla="val 3587017"/>
            </a:avLst>
          </a:prstGeom>
          <a:noFill/>
          <a:ln w="19050" cap="rnd" cmpd="sng" algn="ctr">
            <a:solidFill>
              <a:srgbClr val="1E2E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400" b="0" i="0" u="none" strike="noStrike" kern="0" cap="none" spc="0" normalizeH="0" baseline="0" noProof="0">
              <a:ln>
                <a:noFill/>
              </a:ln>
              <a:solidFill>
                <a:prstClr val="black"/>
              </a:solidFill>
              <a:effectLst/>
              <a:uLnTx/>
              <a:uFillTx/>
              <a:cs typeface="+mn-ea"/>
              <a:sym typeface="+mn-lt"/>
            </a:endParaRPr>
          </a:p>
        </p:txBody>
      </p:sp>
      <p:sp>
        <p:nvSpPr>
          <p:cNvPr id="6" name="Arc 13">
            <a:extLst>
              <a:ext uri="{FF2B5EF4-FFF2-40B4-BE49-F238E27FC236}">
                <a16:creationId xmlns:a16="http://schemas.microsoft.com/office/drawing/2014/main" id="{2FF0BEDD-FFBE-4C75-8101-7B679E9A4E52}"/>
              </a:ext>
            </a:extLst>
          </p:cNvPr>
          <p:cNvSpPr/>
          <p:nvPr/>
        </p:nvSpPr>
        <p:spPr>
          <a:xfrm>
            <a:off x="4113658" y="1716532"/>
            <a:ext cx="3964686" cy="3964686"/>
          </a:xfrm>
          <a:prstGeom prst="arc">
            <a:avLst>
              <a:gd name="adj1" fmla="val 17896699"/>
              <a:gd name="adj2" fmla="val 3587017"/>
            </a:avLst>
          </a:prstGeom>
          <a:noFill/>
          <a:ln w="19050" cap="rnd" cmpd="sng" algn="ctr">
            <a:solidFill>
              <a:srgbClr val="1E2E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400" b="0" i="0" u="none" strike="noStrike" kern="0" cap="none" spc="0" normalizeH="0" baseline="0" noProof="0">
              <a:ln>
                <a:noFill/>
              </a:ln>
              <a:solidFill>
                <a:prstClr val="black"/>
              </a:solidFill>
              <a:effectLst/>
              <a:uLnTx/>
              <a:uFillTx/>
              <a:cs typeface="+mn-ea"/>
              <a:sym typeface="+mn-lt"/>
            </a:endParaRPr>
          </a:p>
        </p:txBody>
      </p:sp>
      <p:sp>
        <p:nvSpPr>
          <p:cNvPr id="30" name="Oval 39">
            <a:extLst>
              <a:ext uri="{FF2B5EF4-FFF2-40B4-BE49-F238E27FC236}">
                <a16:creationId xmlns:a16="http://schemas.microsoft.com/office/drawing/2014/main" id="{74A8F962-C587-45BB-A861-CA5B28352769}"/>
              </a:ext>
            </a:extLst>
          </p:cNvPr>
          <p:cNvSpPr/>
          <p:nvPr/>
        </p:nvSpPr>
        <p:spPr>
          <a:xfrm>
            <a:off x="4467562" y="2234503"/>
            <a:ext cx="265320" cy="265320"/>
          </a:xfrm>
          <a:prstGeom prst="ellipse">
            <a:avLst/>
          </a:prstGeom>
          <a:solidFill>
            <a:sysClr val="window" lastClr="FFFFFF"/>
          </a:solidFill>
          <a:ln w="15875" cap="flat" cmpd="sng" algn="ctr">
            <a:solidFill>
              <a:srgbClr val="1E2E60"/>
            </a:soli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cs typeface="+mn-ea"/>
              <a:sym typeface="+mn-lt"/>
            </a:endParaRPr>
          </a:p>
        </p:txBody>
      </p:sp>
      <p:sp>
        <p:nvSpPr>
          <p:cNvPr id="31" name="Oval 40">
            <a:extLst>
              <a:ext uri="{FF2B5EF4-FFF2-40B4-BE49-F238E27FC236}">
                <a16:creationId xmlns:a16="http://schemas.microsoft.com/office/drawing/2014/main" id="{81A3F146-E9D7-47B7-90AD-5E371C4C2092}"/>
              </a:ext>
            </a:extLst>
          </p:cNvPr>
          <p:cNvSpPr/>
          <p:nvPr/>
        </p:nvSpPr>
        <p:spPr>
          <a:xfrm>
            <a:off x="4509614" y="2276555"/>
            <a:ext cx="181217" cy="181217"/>
          </a:xfrm>
          <a:prstGeom prst="ellipse">
            <a:avLst/>
          </a:prstGeom>
          <a:gradFill flip="none" rotWithShape="1">
            <a:gsLst>
              <a:gs pos="19000">
                <a:srgbClr val="1E2E60"/>
              </a:gs>
              <a:gs pos="100000">
                <a:srgbClr val="3B96B4"/>
              </a:gs>
            </a:gsLst>
            <a:lin ang="16200000" scaled="1"/>
            <a:tileRect/>
          </a:gradFill>
          <a:ln w="12700" cap="flat" cmpd="sng" algn="ctr">
            <a:noFill/>
            <a:prstDash val="solid"/>
            <a:miter lim="800000"/>
          </a:ln>
          <a:effectLst/>
        </p:spPr>
        <p:txBody>
          <a:bodyPr tIns="1005840" rtlCol="0" anchor="ctr"/>
          <a:lstStyle/>
          <a:p>
            <a:pPr algn="ctr" defTabSz="914400"/>
            <a:endParaRPr lang="en-US" kern="0">
              <a:solidFill>
                <a:prstClr val="white"/>
              </a:solidFill>
              <a:cs typeface="+mn-ea"/>
              <a:sym typeface="+mn-lt"/>
            </a:endParaRPr>
          </a:p>
        </p:txBody>
      </p:sp>
      <p:sp>
        <p:nvSpPr>
          <p:cNvPr id="28" name="Oval 37">
            <a:extLst>
              <a:ext uri="{FF2B5EF4-FFF2-40B4-BE49-F238E27FC236}">
                <a16:creationId xmlns:a16="http://schemas.microsoft.com/office/drawing/2014/main" id="{BF7C8216-D7FC-4DCD-A563-A8472E4539A0}"/>
              </a:ext>
            </a:extLst>
          </p:cNvPr>
          <p:cNvSpPr/>
          <p:nvPr/>
        </p:nvSpPr>
        <p:spPr>
          <a:xfrm>
            <a:off x="4467562" y="4881811"/>
            <a:ext cx="265320" cy="265320"/>
          </a:xfrm>
          <a:prstGeom prst="ellipse">
            <a:avLst/>
          </a:prstGeom>
          <a:solidFill>
            <a:sysClr val="window" lastClr="FFFFFF"/>
          </a:solidFill>
          <a:ln w="15875" cap="flat" cmpd="sng" algn="ctr">
            <a:solidFill>
              <a:srgbClr val="1E2E60"/>
            </a:soli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cs typeface="+mn-ea"/>
              <a:sym typeface="+mn-lt"/>
            </a:endParaRPr>
          </a:p>
        </p:txBody>
      </p:sp>
      <p:sp>
        <p:nvSpPr>
          <p:cNvPr id="29" name="Oval 38">
            <a:extLst>
              <a:ext uri="{FF2B5EF4-FFF2-40B4-BE49-F238E27FC236}">
                <a16:creationId xmlns:a16="http://schemas.microsoft.com/office/drawing/2014/main" id="{FD4C1560-50B4-4416-81CA-3FFC338920D2}"/>
              </a:ext>
            </a:extLst>
          </p:cNvPr>
          <p:cNvSpPr/>
          <p:nvPr/>
        </p:nvSpPr>
        <p:spPr>
          <a:xfrm>
            <a:off x="4509614" y="4923863"/>
            <a:ext cx="181217" cy="181217"/>
          </a:xfrm>
          <a:prstGeom prst="ellipse">
            <a:avLst/>
          </a:prstGeom>
          <a:gradFill flip="none" rotWithShape="1">
            <a:gsLst>
              <a:gs pos="19000">
                <a:srgbClr val="1E2E60"/>
              </a:gs>
              <a:gs pos="100000">
                <a:srgbClr val="3B96B4"/>
              </a:gs>
            </a:gsLst>
            <a:lin ang="16200000" scaled="1"/>
            <a:tileRect/>
          </a:gradFill>
          <a:ln w="12700" cap="flat" cmpd="sng" algn="ctr">
            <a:noFill/>
            <a:prstDash val="solid"/>
            <a:miter lim="800000"/>
          </a:ln>
          <a:effectLst/>
        </p:spPr>
        <p:txBody>
          <a:bodyPr tIns="1005840" rtlCol="0" anchor="ctr"/>
          <a:lstStyle/>
          <a:p>
            <a:pPr algn="ctr" defTabSz="914400"/>
            <a:endParaRPr lang="en-US" kern="0">
              <a:solidFill>
                <a:prstClr val="white"/>
              </a:solidFill>
              <a:cs typeface="+mn-ea"/>
              <a:sym typeface="+mn-lt"/>
            </a:endParaRPr>
          </a:p>
        </p:txBody>
      </p:sp>
      <p:sp>
        <p:nvSpPr>
          <p:cNvPr id="26" name="Oval 35">
            <a:extLst>
              <a:ext uri="{FF2B5EF4-FFF2-40B4-BE49-F238E27FC236}">
                <a16:creationId xmlns:a16="http://schemas.microsoft.com/office/drawing/2014/main" id="{0EF15739-E6B3-47F1-8D57-1B386027BBBB}"/>
              </a:ext>
            </a:extLst>
          </p:cNvPr>
          <p:cNvSpPr/>
          <p:nvPr/>
        </p:nvSpPr>
        <p:spPr>
          <a:xfrm>
            <a:off x="3971082" y="3558531"/>
            <a:ext cx="265320" cy="265320"/>
          </a:xfrm>
          <a:prstGeom prst="ellipse">
            <a:avLst/>
          </a:prstGeom>
          <a:solidFill>
            <a:sysClr val="window" lastClr="FFFFFF"/>
          </a:solidFill>
          <a:ln w="15875" cap="flat" cmpd="sng" algn="ctr">
            <a:solidFill>
              <a:srgbClr val="1E2E60"/>
            </a:soli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cs typeface="+mn-ea"/>
              <a:sym typeface="+mn-lt"/>
            </a:endParaRPr>
          </a:p>
        </p:txBody>
      </p:sp>
      <p:sp>
        <p:nvSpPr>
          <p:cNvPr id="27" name="Oval 36">
            <a:extLst>
              <a:ext uri="{FF2B5EF4-FFF2-40B4-BE49-F238E27FC236}">
                <a16:creationId xmlns:a16="http://schemas.microsoft.com/office/drawing/2014/main" id="{11B3E787-E263-4073-90A6-173475A934C4}"/>
              </a:ext>
            </a:extLst>
          </p:cNvPr>
          <p:cNvSpPr/>
          <p:nvPr/>
        </p:nvSpPr>
        <p:spPr>
          <a:xfrm>
            <a:off x="4013134" y="3600583"/>
            <a:ext cx="181217" cy="181217"/>
          </a:xfrm>
          <a:prstGeom prst="ellipse">
            <a:avLst/>
          </a:prstGeom>
          <a:gradFill flip="none" rotWithShape="1">
            <a:gsLst>
              <a:gs pos="19000">
                <a:srgbClr val="1E2E60"/>
              </a:gs>
              <a:gs pos="100000">
                <a:srgbClr val="3B96B4"/>
              </a:gs>
            </a:gsLst>
            <a:lin ang="16200000" scaled="1"/>
            <a:tileRect/>
          </a:gradFill>
          <a:ln w="12700" cap="flat" cmpd="sng" algn="ctr">
            <a:noFill/>
            <a:prstDash val="solid"/>
            <a:miter lim="800000"/>
          </a:ln>
          <a:effectLst/>
        </p:spPr>
        <p:txBody>
          <a:bodyPr tIns="1005840" rtlCol="0" anchor="ctr"/>
          <a:lstStyle/>
          <a:p>
            <a:pPr algn="ctr" defTabSz="914400"/>
            <a:endParaRPr lang="en-US" kern="0">
              <a:solidFill>
                <a:prstClr val="white"/>
              </a:solidFill>
              <a:cs typeface="+mn-ea"/>
              <a:sym typeface="+mn-lt"/>
            </a:endParaRPr>
          </a:p>
        </p:txBody>
      </p:sp>
      <p:sp>
        <p:nvSpPr>
          <p:cNvPr id="24" name="Oval 33">
            <a:extLst>
              <a:ext uri="{FF2B5EF4-FFF2-40B4-BE49-F238E27FC236}">
                <a16:creationId xmlns:a16="http://schemas.microsoft.com/office/drawing/2014/main" id="{CC6175C9-0FA5-4496-B8DA-5F9C309FA62C}"/>
              </a:ext>
            </a:extLst>
          </p:cNvPr>
          <p:cNvSpPr/>
          <p:nvPr/>
        </p:nvSpPr>
        <p:spPr>
          <a:xfrm>
            <a:off x="7941969" y="3558531"/>
            <a:ext cx="265320" cy="265320"/>
          </a:xfrm>
          <a:prstGeom prst="ellipse">
            <a:avLst/>
          </a:prstGeom>
          <a:solidFill>
            <a:sysClr val="window" lastClr="FFFFFF"/>
          </a:solidFill>
          <a:ln w="15875" cap="flat" cmpd="sng" algn="ctr">
            <a:solidFill>
              <a:srgbClr val="1E2E60"/>
            </a:soli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cs typeface="+mn-ea"/>
              <a:sym typeface="+mn-lt"/>
            </a:endParaRPr>
          </a:p>
        </p:txBody>
      </p:sp>
      <p:sp>
        <p:nvSpPr>
          <p:cNvPr id="25" name="Oval 34">
            <a:extLst>
              <a:ext uri="{FF2B5EF4-FFF2-40B4-BE49-F238E27FC236}">
                <a16:creationId xmlns:a16="http://schemas.microsoft.com/office/drawing/2014/main" id="{68468A95-F38D-45E6-B964-883D5EBDAF4F}"/>
              </a:ext>
            </a:extLst>
          </p:cNvPr>
          <p:cNvSpPr/>
          <p:nvPr/>
        </p:nvSpPr>
        <p:spPr>
          <a:xfrm>
            <a:off x="7984021" y="3600583"/>
            <a:ext cx="181217" cy="181217"/>
          </a:xfrm>
          <a:prstGeom prst="ellipse">
            <a:avLst/>
          </a:prstGeom>
          <a:gradFill flip="none" rotWithShape="1">
            <a:gsLst>
              <a:gs pos="19000">
                <a:srgbClr val="1E2E60"/>
              </a:gs>
              <a:gs pos="100000">
                <a:srgbClr val="3B96B4"/>
              </a:gs>
            </a:gsLst>
            <a:lin ang="16200000" scaled="1"/>
            <a:tileRect/>
          </a:gradFill>
          <a:ln w="12700" cap="flat" cmpd="sng" algn="ctr">
            <a:noFill/>
            <a:prstDash val="solid"/>
            <a:miter lim="800000"/>
          </a:ln>
          <a:effectLst/>
        </p:spPr>
        <p:txBody>
          <a:bodyPr tIns="1005840" rtlCol="0" anchor="ctr"/>
          <a:lstStyle/>
          <a:p>
            <a:pPr algn="ctr" defTabSz="914400"/>
            <a:endParaRPr lang="en-US" kern="0">
              <a:solidFill>
                <a:prstClr val="white"/>
              </a:solidFill>
              <a:cs typeface="+mn-ea"/>
              <a:sym typeface="+mn-lt"/>
            </a:endParaRPr>
          </a:p>
        </p:txBody>
      </p:sp>
      <p:sp>
        <p:nvSpPr>
          <p:cNvPr id="22" name="Oval 31">
            <a:extLst>
              <a:ext uri="{FF2B5EF4-FFF2-40B4-BE49-F238E27FC236}">
                <a16:creationId xmlns:a16="http://schemas.microsoft.com/office/drawing/2014/main" id="{C5195A2A-E950-42BA-882E-A72BD9684616}"/>
              </a:ext>
            </a:extLst>
          </p:cNvPr>
          <p:cNvSpPr/>
          <p:nvPr/>
        </p:nvSpPr>
        <p:spPr>
          <a:xfrm>
            <a:off x="7440717" y="2234503"/>
            <a:ext cx="265320" cy="265320"/>
          </a:xfrm>
          <a:prstGeom prst="ellipse">
            <a:avLst/>
          </a:prstGeom>
          <a:solidFill>
            <a:sysClr val="window" lastClr="FFFFFF"/>
          </a:solidFill>
          <a:ln w="15875" cap="flat" cmpd="sng" algn="ctr">
            <a:solidFill>
              <a:srgbClr val="1E2E60"/>
            </a:soli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cs typeface="+mn-ea"/>
              <a:sym typeface="+mn-lt"/>
            </a:endParaRPr>
          </a:p>
        </p:txBody>
      </p:sp>
      <p:sp>
        <p:nvSpPr>
          <p:cNvPr id="23" name="Oval 32">
            <a:extLst>
              <a:ext uri="{FF2B5EF4-FFF2-40B4-BE49-F238E27FC236}">
                <a16:creationId xmlns:a16="http://schemas.microsoft.com/office/drawing/2014/main" id="{2562E182-3DDE-42D3-A990-A6A67A886804}"/>
              </a:ext>
            </a:extLst>
          </p:cNvPr>
          <p:cNvSpPr/>
          <p:nvPr/>
        </p:nvSpPr>
        <p:spPr>
          <a:xfrm>
            <a:off x="7482769" y="2276555"/>
            <a:ext cx="181217" cy="181217"/>
          </a:xfrm>
          <a:prstGeom prst="ellipse">
            <a:avLst/>
          </a:prstGeom>
          <a:gradFill flip="none" rotWithShape="1">
            <a:gsLst>
              <a:gs pos="19000">
                <a:srgbClr val="1E2E60"/>
              </a:gs>
              <a:gs pos="100000">
                <a:srgbClr val="3B96B4"/>
              </a:gs>
            </a:gsLst>
            <a:lin ang="16200000" scaled="1"/>
            <a:tileRect/>
          </a:gradFill>
          <a:ln w="12700" cap="flat" cmpd="sng" algn="ctr">
            <a:noFill/>
            <a:prstDash val="solid"/>
            <a:miter lim="800000"/>
          </a:ln>
          <a:effectLst/>
        </p:spPr>
        <p:txBody>
          <a:bodyPr tIns="1005840" rtlCol="0" anchor="ctr"/>
          <a:lstStyle/>
          <a:p>
            <a:pPr algn="ctr" defTabSz="914400"/>
            <a:endParaRPr lang="en-US" kern="0">
              <a:solidFill>
                <a:prstClr val="white"/>
              </a:solidFill>
              <a:cs typeface="+mn-ea"/>
              <a:sym typeface="+mn-lt"/>
            </a:endParaRPr>
          </a:p>
        </p:txBody>
      </p:sp>
      <p:sp>
        <p:nvSpPr>
          <p:cNvPr id="20" name="Oval 29">
            <a:extLst>
              <a:ext uri="{FF2B5EF4-FFF2-40B4-BE49-F238E27FC236}">
                <a16:creationId xmlns:a16="http://schemas.microsoft.com/office/drawing/2014/main" id="{9012753F-53B8-424D-822D-C26E0E25B05D}"/>
              </a:ext>
            </a:extLst>
          </p:cNvPr>
          <p:cNvSpPr/>
          <p:nvPr/>
        </p:nvSpPr>
        <p:spPr>
          <a:xfrm>
            <a:off x="7440717" y="4881811"/>
            <a:ext cx="265320" cy="265320"/>
          </a:xfrm>
          <a:prstGeom prst="ellipse">
            <a:avLst/>
          </a:prstGeom>
          <a:solidFill>
            <a:sysClr val="window" lastClr="FFFFFF"/>
          </a:solidFill>
          <a:ln w="15875" cap="flat" cmpd="sng" algn="ctr">
            <a:solidFill>
              <a:srgbClr val="1E2E60"/>
            </a:soli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cs typeface="+mn-ea"/>
              <a:sym typeface="+mn-lt"/>
            </a:endParaRPr>
          </a:p>
        </p:txBody>
      </p:sp>
      <p:sp>
        <p:nvSpPr>
          <p:cNvPr id="21" name="Oval 30">
            <a:extLst>
              <a:ext uri="{FF2B5EF4-FFF2-40B4-BE49-F238E27FC236}">
                <a16:creationId xmlns:a16="http://schemas.microsoft.com/office/drawing/2014/main" id="{81EE12D4-2DF9-42DF-A7DB-CB0C45BF8EAE}"/>
              </a:ext>
            </a:extLst>
          </p:cNvPr>
          <p:cNvSpPr/>
          <p:nvPr/>
        </p:nvSpPr>
        <p:spPr>
          <a:xfrm>
            <a:off x="7482769" y="4923863"/>
            <a:ext cx="181217" cy="181217"/>
          </a:xfrm>
          <a:prstGeom prst="ellipse">
            <a:avLst/>
          </a:prstGeom>
          <a:gradFill flip="none" rotWithShape="1">
            <a:gsLst>
              <a:gs pos="19000">
                <a:srgbClr val="1E2E60"/>
              </a:gs>
              <a:gs pos="100000">
                <a:srgbClr val="3B96B4"/>
              </a:gs>
            </a:gsLst>
            <a:lin ang="16200000" scaled="1"/>
            <a:tileRect/>
          </a:gradFill>
          <a:ln w="12700" cap="flat" cmpd="sng" algn="ctr">
            <a:noFill/>
            <a:prstDash val="solid"/>
            <a:miter lim="800000"/>
          </a:ln>
          <a:effectLst/>
        </p:spPr>
        <p:txBody>
          <a:bodyPr tIns="1005840" rtlCol="0" anchor="ctr"/>
          <a:lstStyle/>
          <a:p>
            <a:pPr algn="ctr" defTabSz="914400"/>
            <a:endParaRPr lang="en-US" kern="0">
              <a:solidFill>
                <a:prstClr val="white"/>
              </a:solidFill>
              <a:cs typeface="+mn-ea"/>
              <a:sym typeface="+mn-lt"/>
            </a:endParaRPr>
          </a:p>
        </p:txBody>
      </p:sp>
      <p:sp>
        <p:nvSpPr>
          <p:cNvPr id="32" name="Freeform 9">
            <a:extLst>
              <a:ext uri="{FF2B5EF4-FFF2-40B4-BE49-F238E27FC236}">
                <a16:creationId xmlns:a16="http://schemas.microsoft.com/office/drawing/2014/main" id="{D91FD42E-84C0-49B5-B56A-CB74A83D895F}"/>
              </a:ext>
            </a:extLst>
          </p:cNvPr>
          <p:cNvSpPr>
            <a:spLocks/>
          </p:cNvSpPr>
          <p:nvPr/>
        </p:nvSpPr>
        <p:spPr bwMode="auto">
          <a:xfrm>
            <a:off x="5684044" y="2859581"/>
            <a:ext cx="823912" cy="845594"/>
          </a:xfrm>
          <a:custGeom>
            <a:avLst/>
            <a:gdLst>
              <a:gd name="T0" fmla="*/ 94 w 96"/>
              <a:gd name="T1" fmla="*/ 72 h 96"/>
              <a:gd name="T2" fmla="*/ 86 w 96"/>
              <a:gd name="T3" fmla="*/ 72 h 96"/>
              <a:gd name="T4" fmla="*/ 60 w 96"/>
              <a:gd name="T5" fmla="*/ 48 h 96"/>
              <a:gd name="T6" fmla="*/ 50 w 96"/>
              <a:gd name="T7" fmla="*/ 48 h 96"/>
              <a:gd name="T8" fmla="*/ 50 w 96"/>
              <a:gd name="T9" fmla="*/ 24 h 96"/>
              <a:gd name="T10" fmla="*/ 58 w 96"/>
              <a:gd name="T11" fmla="*/ 24 h 96"/>
              <a:gd name="T12" fmla="*/ 60 w 96"/>
              <a:gd name="T13" fmla="*/ 22 h 96"/>
              <a:gd name="T14" fmla="*/ 60 w 96"/>
              <a:gd name="T15" fmla="*/ 2 h 96"/>
              <a:gd name="T16" fmla="*/ 58 w 96"/>
              <a:gd name="T17" fmla="*/ 0 h 96"/>
              <a:gd name="T18" fmla="*/ 38 w 96"/>
              <a:gd name="T19" fmla="*/ 0 h 96"/>
              <a:gd name="T20" fmla="*/ 36 w 96"/>
              <a:gd name="T21" fmla="*/ 2 h 96"/>
              <a:gd name="T22" fmla="*/ 36 w 96"/>
              <a:gd name="T23" fmla="*/ 22 h 96"/>
              <a:gd name="T24" fmla="*/ 38 w 96"/>
              <a:gd name="T25" fmla="*/ 24 h 96"/>
              <a:gd name="T26" fmla="*/ 46 w 96"/>
              <a:gd name="T27" fmla="*/ 24 h 96"/>
              <a:gd name="T28" fmla="*/ 46 w 96"/>
              <a:gd name="T29" fmla="*/ 48 h 96"/>
              <a:gd name="T30" fmla="*/ 36 w 96"/>
              <a:gd name="T31" fmla="*/ 48 h 96"/>
              <a:gd name="T32" fmla="*/ 10 w 96"/>
              <a:gd name="T33" fmla="*/ 72 h 96"/>
              <a:gd name="T34" fmla="*/ 2 w 96"/>
              <a:gd name="T35" fmla="*/ 72 h 96"/>
              <a:gd name="T36" fmla="*/ 0 w 96"/>
              <a:gd name="T37" fmla="*/ 74 h 96"/>
              <a:gd name="T38" fmla="*/ 0 w 96"/>
              <a:gd name="T39" fmla="*/ 94 h 96"/>
              <a:gd name="T40" fmla="*/ 2 w 96"/>
              <a:gd name="T41" fmla="*/ 96 h 96"/>
              <a:gd name="T42" fmla="*/ 22 w 96"/>
              <a:gd name="T43" fmla="*/ 96 h 96"/>
              <a:gd name="T44" fmla="*/ 24 w 96"/>
              <a:gd name="T45" fmla="*/ 94 h 96"/>
              <a:gd name="T46" fmla="*/ 24 w 96"/>
              <a:gd name="T47" fmla="*/ 74 h 96"/>
              <a:gd name="T48" fmla="*/ 22 w 96"/>
              <a:gd name="T49" fmla="*/ 72 h 96"/>
              <a:gd name="T50" fmla="*/ 14 w 96"/>
              <a:gd name="T51" fmla="*/ 72 h 96"/>
              <a:gd name="T52" fmla="*/ 36 w 96"/>
              <a:gd name="T53" fmla="*/ 52 h 96"/>
              <a:gd name="T54" fmla="*/ 46 w 96"/>
              <a:gd name="T55" fmla="*/ 52 h 96"/>
              <a:gd name="T56" fmla="*/ 46 w 96"/>
              <a:gd name="T57" fmla="*/ 72 h 96"/>
              <a:gd name="T58" fmla="*/ 38 w 96"/>
              <a:gd name="T59" fmla="*/ 72 h 96"/>
              <a:gd name="T60" fmla="*/ 36 w 96"/>
              <a:gd name="T61" fmla="*/ 74 h 96"/>
              <a:gd name="T62" fmla="*/ 36 w 96"/>
              <a:gd name="T63" fmla="*/ 94 h 96"/>
              <a:gd name="T64" fmla="*/ 38 w 96"/>
              <a:gd name="T65" fmla="*/ 96 h 96"/>
              <a:gd name="T66" fmla="*/ 58 w 96"/>
              <a:gd name="T67" fmla="*/ 96 h 96"/>
              <a:gd name="T68" fmla="*/ 60 w 96"/>
              <a:gd name="T69" fmla="*/ 94 h 96"/>
              <a:gd name="T70" fmla="*/ 60 w 96"/>
              <a:gd name="T71" fmla="*/ 74 h 96"/>
              <a:gd name="T72" fmla="*/ 58 w 96"/>
              <a:gd name="T73" fmla="*/ 72 h 96"/>
              <a:gd name="T74" fmla="*/ 50 w 96"/>
              <a:gd name="T75" fmla="*/ 72 h 96"/>
              <a:gd name="T76" fmla="*/ 50 w 96"/>
              <a:gd name="T77" fmla="*/ 52 h 96"/>
              <a:gd name="T78" fmla="*/ 60 w 96"/>
              <a:gd name="T79" fmla="*/ 52 h 96"/>
              <a:gd name="T80" fmla="*/ 82 w 96"/>
              <a:gd name="T81" fmla="*/ 72 h 96"/>
              <a:gd name="T82" fmla="*/ 74 w 96"/>
              <a:gd name="T83" fmla="*/ 72 h 96"/>
              <a:gd name="T84" fmla="*/ 72 w 96"/>
              <a:gd name="T85" fmla="*/ 74 h 96"/>
              <a:gd name="T86" fmla="*/ 72 w 96"/>
              <a:gd name="T87" fmla="*/ 94 h 96"/>
              <a:gd name="T88" fmla="*/ 74 w 96"/>
              <a:gd name="T89" fmla="*/ 96 h 96"/>
              <a:gd name="T90" fmla="*/ 94 w 96"/>
              <a:gd name="T91" fmla="*/ 96 h 96"/>
              <a:gd name="T92" fmla="*/ 96 w 96"/>
              <a:gd name="T93" fmla="*/ 94 h 96"/>
              <a:gd name="T94" fmla="*/ 96 w 96"/>
              <a:gd name="T95" fmla="*/ 74 h 96"/>
              <a:gd name="T96" fmla="*/ 94 w 96"/>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96">
                <a:moveTo>
                  <a:pt x="94" y="72"/>
                </a:moveTo>
                <a:cubicBezTo>
                  <a:pt x="86" y="72"/>
                  <a:pt x="86" y="72"/>
                  <a:pt x="86" y="72"/>
                </a:cubicBezTo>
                <a:cubicBezTo>
                  <a:pt x="85" y="59"/>
                  <a:pt x="74" y="48"/>
                  <a:pt x="60" y="48"/>
                </a:cubicBezTo>
                <a:cubicBezTo>
                  <a:pt x="50" y="48"/>
                  <a:pt x="50" y="48"/>
                  <a:pt x="50" y="48"/>
                </a:cubicBezTo>
                <a:cubicBezTo>
                  <a:pt x="50" y="24"/>
                  <a:pt x="50" y="24"/>
                  <a:pt x="50" y="24"/>
                </a:cubicBezTo>
                <a:cubicBezTo>
                  <a:pt x="58" y="24"/>
                  <a:pt x="58" y="24"/>
                  <a:pt x="58" y="24"/>
                </a:cubicBezTo>
                <a:cubicBezTo>
                  <a:pt x="59" y="24"/>
                  <a:pt x="60" y="23"/>
                  <a:pt x="60" y="22"/>
                </a:cubicBezTo>
                <a:cubicBezTo>
                  <a:pt x="60" y="2"/>
                  <a:pt x="60" y="2"/>
                  <a:pt x="60" y="2"/>
                </a:cubicBezTo>
                <a:cubicBezTo>
                  <a:pt x="60" y="1"/>
                  <a:pt x="59" y="0"/>
                  <a:pt x="58" y="0"/>
                </a:cubicBezTo>
                <a:cubicBezTo>
                  <a:pt x="38" y="0"/>
                  <a:pt x="38" y="0"/>
                  <a:pt x="38" y="0"/>
                </a:cubicBezTo>
                <a:cubicBezTo>
                  <a:pt x="37" y="0"/>
                  <a:pt x="36" y="1"/>
                  <a:pt x="36" y="2"/>
                </a:cubicBezTo>
                <a:cubicBezTo>
                  <a:pt x="36" y="22"/>
                  <a:pt x="36" y="22"/>
                  <a:pt x="36" y="22"/>
                </a:cubicBezTo>
                <a:cubicBezTo>
                  <a:pt x="36" y="23"/>
                  <a:pt x="37" y="24"/>
                  <a:pt x="38" y="24"/>
                </a:cubicBezTo>
                <a:cubicBezTo>
                  <a:pt x="46" y="24"/>
                  <a:pt x="46" y="24"/>
                  <a:pt x="46" y="24"/>
                </a:cubicBezTo>
                <a:cubicBezTo>
                  <a:pt x="46" y="48"/>
                  <a:pt x="46" y="48"/>
                  <a:pt x="46" y="48"/>
                </a:cubicBezTo>
                <a:cubicBezTo>
                  <a:pt x="36" y="48"/>
                  <a:pt x="36" y="48"/>
                  <a:pt x="36" y="48"/>
                </a:cubicBezTo>
                <a:cubicBezTo>
                  <a:pt x="22" y="48"/>
                  <a:pt x="11" y="59"/>
                  <a:pt x="10" y="72"/>
                </a:cubicBezTo>
                <a:cubicBezTo>
                  <a:pt x="2" y="72"/>
                  <a:pt x="2" y="72"/>
                  <a:pt x="2" y="72"/>
                </a:cubicBezTo>
                <a:cubicBezTo>
                  <a:pt x="1" y="72"/>
                  <a:pt x="0" y="73"/>
                  <a:pt x="0" y="74"/>
                </a:cubicBezTo>
                <a:cubicBezTo>
                  <a:pt x="0" y="94"/>
                  <a:pt x="0" y="94"/>
                  <a:pt x="0" y="94"/>
                </a:cubicBezTo>
                <a:cubicBezTo>
                  <a:pt x="0" y="95"/>
                  <a:pt x="1" y="96"/>
                  <a:pt x="2" y="96"/>
                </a:cubicBezTo>
                <a:cubicBezTo>
                  <a:pt x="22" y="96"/>
                  <a:pt x="22" y="96"/>
                  <a:pt x="22" y="96"/>
                </a:cubicBezTo>
                <a:cubicBezTo>
                  <a:pt x="23" y="96"/>
                  <a:pt x="24" y="95"/>
                  <a:pt x="24" y="94"/>
                </a:cubicBezTo>
                <a:cubicBezTo>
                  <a:pt x="24" y="74"/>
                  <a:pt x="24" y="74"/>
                  <a:pt x="24" y="74"/>
                </a:cubicBezTo>
                <a:cubicBezTo>
                  <a:pt x="24" y="73"/>
                  <a:pt x="23" y="72"/>
                  <a:pt x="22" y="72"/>
                </a:cubicBezTo>
                <a:cubicBezTo>
                  <a:pt x="14" y="72"/>
                  <a:pt x="14" y="72"/>
                  <a:pt x="14" y="72"/>
                </a:cubicBezTo>
                <a:cubicBezTo>
                  <a:pt x="15" y="61"/>
                  <a:pt x="25" y="52"/>
                  <a:pt x="36" y="52"/>
                </a:cubicBezTo>
                <a:cubicBezTo>
                  <a:pt x="46" y="52"/>
                  <a:pt x="46" y="52"/>
                  <a:pt x="46" y="52"/>
                </a:cubicBezTo>
                <a:cubicBezTo>
                  <a:pt x="46" y="72"/>
                  <a:pt x="46" y="72"/>
                  <a:pt x="46" y="72"/>
                </a:cubicBezTo>
                <a:cubicBezTo>
                  <a:pt x="38" y="72"/>
                  <a:pt x="38" y="72"/>
                  <a:pt x="38" y="72"/>
                </a:cubicBezTo>
                <a:cubicBezTo>
                  <a:pt x="37" y="72"/>
                  <a:pt x="36" y="73"/>
                  <a:pt x="36" y="74"/>
                </a:cubicBezTo>
                <a:cubicBezTo>
                  <a:pt x="36" y="94"/>
                  <a:pt x="36" y="94"/>
                  <a:pt x="36" y="94"/>
                </a:cubicBezTo>
                <a:cubicBezTo>
                  <a:pt x="36" y="95"/>
                  <a:pt x="37" y="96"/>
                  <a:pt x="38" y="96"/>
                </a:cubicBezTo>
                <a:cubicBezTo>
                  <a:pt x="58" y="96"/>
                  <a:pt x="58" y="96"/>
                  <a:pt x="58" y="96"/>
                </a:cubicBezTo>
                <a:cubicBezTo>
                  <a:pt x="59" y="96"/>
                  <a:pt x="60" y="95"/>
                  <a:pt x="60" y="94"/>
                </a:cubicBezTo>
                <a:cubicBezTo>
                  <a:pt x="60" y="74"/>
                  <a:pt x="60" y="74"/>
                  <a:pt x="60" y="74"/>
                </a:cubicBezTo>
                <a:cubicBezTo>
                  <a:pt x="60" y="73"/>
                  <a:pt x="59" y="72"/>
                  <a:pt x="58" y="72"/>
                </a:cubicBezTo>
                <a:cubicBezTo>
                  <a:pt x="50" y="72"/>
                  <a:pt x="50" y="72"/>
                  <a:pt x="50" y="72"/>
                </a:cubicBezTo>
                <a:cubicBezTo>
                  <a:pt x="50" y="52"/>
                  <a:pt x="50" y="52"/>
                  <a:pt x="50" y="52"/>
                </a:cubicBezTo>
                <a:cubicBezTo>
                  <a:pt x="60" y="52"/>
                  <a:pt x="60" y="52"/>
                  <a:pt x="60" y="52"/>
                </a:cubicBezTo>
                <a:cubicBezTo>
                  <a:pt x="71" y="52"/>
                  <a:pt x="81" y="61"/>
                  <a:pt x="82" y="72"/>
                </a:cubicBezTo>
                <a:cubicBezTo>
                  <a:pt x="74" y="72"/>
                  <a:pt x="74" y="72"/>
                  <a:pt x="74" y="72"/>
                </a:cubicBezTo>
                <a:cubicBezTo>
                  <a:pt x="73" y="72"/>
                  <a:pt x="72" y="73"/>
                  <a:pt x="72" y="74"/>
                </a:cubicBezTo>
                <a:cubicBezTo>
                  <a:pt x="72" y="94"/>
                  <a:pt x="72" y="94"/>
                  <a:pt x="72" y="94"/>
                </a:cubicBezTo>
                <a:cubicBezTo>
                  <a:pt x="72" y="95"/>
                  <a:pt x="73" y="96"/>
                  <a:pt x="74" y="96"/>
                </a:cubicBezTo>
                <a:cubicBezTo>
                  <a:pt x="94" y="96"/>
                  <a:pt x="94" y="96"/>
                  <a:pt x="94" y="96"/>
                </a:cubicBezTo>
                <a:cubicBezTo>
                  <a:pt x="95" y="96"/>
                  <a:pt x="96" y="95"/>
                  <a:pt x="96" y="94"/>
                </a:cubicBezTo>
                <a:cubicBezTo>
                  <a:pt x="96" y="74"/>
                  <a:pt x="96" y="74"/>
                  <a:pt x="96" y="74"/>
                </a:cubicBezTo>
                <a:cubicBezTo>
                  <a:pt x="96" y="73"/>
                  <a:pt x="95" y="72"/>
                  <a:pt x="94" y="72"/>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black"/>
              </a:solidFill>
              <a:effectLst/>
              <a:uLnTx/>
              <a:uFillTx/>
              <a:cs typeface="+mn-ea"/>
              <a:sym typeface="+mn-lt"/>
            </a:endParaRPr>
          </a:p>
        </p:txBody>
      </p:sp>
      <p:sp>
        <p:nvSpPr>
          <p:cNvPr id="33" name="TextBox 14">
            <a:extLst>
              <a:ext uri="{FF2B5EF4-FFF2-40B4-BE49-F238E27FC236}">
                <a16:creationId xmlns:a16="http://schemas.microsoft.com/office/drawing/2014/main" id="{1B579E1E-1A88-429C-87C5-3FF4C5FAFAF2}"/>
              </a:ext>
            </a:extLst>
          </p:cNvPr>
          <p:cNvSpPr txBox="1"/>
          <p:nvPr/>
        </p:nvSpPr>
        <p:spPr>
          <a:xfrm>
            <a:off x="4891142" y="4162510"/>
            <a:ext cx="2409715" cy="369332"/>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spc="600" dirty="0">
                <a:solidFill>
                  <a:prstClr val="white"/>
                </a:solidFill>
                <a:cs typeface="+mn-ea"/>
                <a:sym typeface="+mn-lt"/>
              </a:rPr>
              <a:t> le plan</a:t>
            </a:r>
            <a:endParaRPr kumimoji="0" lang="en-US" sz="2400" b="0" i="0" u="none" strike="noStrike" kern="1200" cap="none" spc="600" normalizeH="0" baseline="0" noProof="0" dirty="0">
              <a:ln>
                <a:noFill/>
              </a:ln>
              <a:solidFill>
                <a:prstClr val="white"/>
              </a:solidFill>
              <a:effectLst/>
              <a:uLnTx/>
              <a:uFillTx/>
              <a:cs typeface="+mn-ea"/>
              <a:sym typeface="+mn-lt"/>
            </a:endParaRPr>
          </a:p>
        </p:txBody>
      </p:sp>
      <p:sp>
        <p:nvSpPr>
          <p:cNvPr id="35" name="TextBox 13">
            <a:extLst>
              <a:ext uri="{FF2B5EF4-FFF2-40B4-BE49-F238E27FC236}">
                <a16:creationId xmlns:a16="http://schemas.microsoft.com/office/drawing/2014/main" id="{106A2EC6-9AFF-42AB-A9BB-7BF02D962726}"/>
              </a:ext>
            </a:extLst>
          </p:cNvPr>
          <p:cNvSpPr txBox="1"/>
          <p:nvPr/>
        </p:nvSpPr>
        <p:spPr>
          <a:xfrm>
            <a:off x="1091726" y="2221735"/>
            <a:ext cx="2709396" cy="369332"/>
          </a:xfrm>
          <a:prstGeom prst="rect">
            <a:avLst/>
          </a:prstGeom>
          <a:noFill/>
        </p:spPr>
        <p:txBody>
          <a:bodyPr wrap="none" lIns="0" tIns="0" rIns="0" bIns="0" rtlCol="0">
            <a:spAutoFit/>
          </a:bodyPr>
          <a:lstStyle/>
          <a:p>
            <a:pPr lvl="0" algn="ctr">
              <a:defRPr/>
            </a:pPr>
            <a:r>
              <a:rPr lang="en-US" altLang="zh-CN" sz="2000" b="1" spc="600" dirty="0">
                <a:gradFill>
                  <a:gsLst>
                    <a:gs pos="19000">
                      <a:srgbClr val="1E2E60"/>
                    </a:gs>
                    <a:gs pos="100000">
                      <a:srgbClr val="3B96B4"/>
                    </a:gs>
                  </a:gsLst>
                  <a:lin ang="16200000" scaled="1"/>
                </a:gradFill>
                <a:cs typeface="+mn-ea"/>
                <a:sym typeface="+mn-lt"/>
              </a:rPr>
              <a:t>Introduction</a:t>
            </a:r>
            <a:r>
              <a:rPr kumimoji="0" lang="en-US" altLang="zh-CN" sz="2400" b="1" i="0" u="none" strike="noStrike" kern="1200" cap="none" spc="600" normalizeH="0" noProof="0" dirty="0">
                <a:ln>
                  <a:noFill/>
                </a:ln>
                <a:gradFill>
                  <a:gsLst>
                    <a:gs pos="19000">
                      <a:srgbClr val="1E2E60"/>
                    </a:gs>
                    <a:gs pos="100000">
                      <a:srgbClr val="3B96B4"/>
                    </a:gs>
                  </a:gsLst>
                  <a:lin ang="16200000" scaled="1"/>
                </a:gradFill>
                <a:effectLst/>
                <a:uLnTx/>
                <a:uFillTx/>
                <a:cs typeface="+mn-ea"/>
                <a:sym typeface="+mn-lt"/>
              </a:rPr>
              <a:t>.</a:t>
            </a:r>
            <a:endParaRPr kumimoji="0" lang="en-US" sz="2400" b="1" i="0" u="none" strike="noStrike" kern="1200" cap="none" spc="600" normalizeH="0" baseline="0" noProof="0" dirty="0">
              <a:ln>
                <a:noFill/>
              </a:ln>
              <a:gradFill>
                <a:gsLst>
                  <a:gs pos="19000">
                    <a:srgbClr val="1E2E60"/>
                  </a:gs>
                  <a:gs pos="100000">
                    <a:srgbClr val="3B96B4"/>
                  </a:gs>
                </a:gsLst>
                <a:lin ang="16200000" scaled="1"/>
              </a:gradFill>
              <a:effectLst/>
              <a:uLnTx/>
              <a:uFillTx/>
              <a:cs typeface="+mn-ea"/>
              <a:sym typeface="+mn-lt"/>
            </a:endParaRPr>
          </a:p>
        </p:txBody>
      </p:sp>
      <p:sp>
        <p:nvSpPr>
          <p:cNvPr id="36" name="TextBox 13">
            <a:extLst>
              <a:ext uri="{FF2B5EF4-FFF2-40B4-BE49-F238E27FC236}">
                <a16:creationId xmlns:a16="http://schemas.microsoft.com/office/drawing/2014/main" id="{11EB6DEC-2002-42EB-96CA-8AC68B0568F2}"/>
              </a:ext>
            </a:extLst>
          </p:cNvPr>
          <p:cNvSpPr txBox="1"/>
          <p:nvPr/>
        </p:nvSpPr>
        <p:spPr>
          <a:xfrm>
            <a:off x="1429617" y="3433992"/>
            <a:ext cx="2412520" cy="369332"/>
          </a:xfrm>
          <a:prstGeom prst="rect">
            <a:avLst/>
          </a:prstGeom>
          <a:noFill/>
        </p:spPr>
        <p:txBody>
          <a:bodyPr wrap="none" lIns="0" tIns="0" rIns="0" bIns="0" rtlCol="0">
            <a:spAutoFit/>
          </a:bodyPr>
          <a:lstStyle/>
          <a:p>
            <a:pPr algn="ctr"/>
            <a:r>
              <a:rPr lang="fr-FR" altLang="zh-CN" sz="2000" b="1" spc="600" dirty="0">
                <a:gradFill>
                  <a:gsLst>
                    <a:gs pos="19000">
                      <a:srgbClr val="1E2E60"/>
                    </a:gs>
                    <a:gs pos="100000">
                      <a:srgbClr val="3B96B4"/>
                    </a:gs>
                  </a:gsLst>
                  <a:lin ang="16200000" scaled="1"/>
                </a:gradFill>
                <a:cs typeface="+mn-ea"/>
                <a:sym typeface="+mn-lt"/>
              </a:rPr>
              <a:t>Conception</a:t>
            </a:r>
            <a:r>
              <a:rPr lang="en-US" altLang="zh-CN" sz="2400" b="1" spc="600" dirty="0">
                <a:gradFill>
                  <a:gsLst>
                    <a:gs pos="19000">
                      <a:srgbClr val="1E2E60"/>
                    </a:gs>
                    <a:gs pos="100000">
                      <a:srgbClr val="3B96B4"/>
                    </a:gs>
                  </a:gsLst>
                  <a:lin ang="16200000" scaled="1"/>
                </a:gradFill>
                <a:cs typeface="+mn-ea"/>
                <a:sym typeface="+mn-lt"/>
              </a:rPr>
              <a:t>.</a:t>
            </a:r>
            <a:endParaRPr lang="en-US" sz="2400" b="1" spc="600" dirty="0">
              <a:gradFill>
                <a:gsLst>
                  <a:gs pos="19000">
                    <a:srgbClr val="1E2E60"/>
                  </a:gs>
                  <a:gs pos="100000">
                    <a:srgbClr val="3B96B4"/>
                  </a:gs>
                </a:gsLst>
                <a:lin ang="16200000" scaled="1"/>
              </a:gradFill>
              <a:cs typeface="+mn-ea"/>
              <a:sym typeface="+mn-lt"/>
            </a:endParaRPr>
          </a:p>
        </p:txBody>
      </p:sp>
      <p:cxnSp>
        <p:nvCxnSpPr>
          <p:cNvPr id="38" name="Straight Connector 20">
            <a:extLst>
              <a:ext uri="{FF2B5EF4-FFF2-40B4-BE49-F238E27FC236}">
                <a16:creationId xmlns:a16="http://schemas.microsoft.com/office/drawing/2014/main" id="{D4A2D272-D695-4BB1-A011-2C4A8A50545B}"/>
              </a:ext>
            </a:extLst>
          </p:cNvPr>
          <p:cNvCxnSpPr>
            <a:cxnSpLocks/>
          </p:cNvCxnSpPr>
          <p:nvPr/>
        </p:nvCxnSpPr>
        <p:spPr>
          <a:xfrm>
            <a:off x="568610" y="2718388"/>
            <a:ext cx="4164272"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rgbClr val="1E2E6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9" name="Straight Connector 20">
            <a:extLst>
              <a:ext uri="{FF2B5EF4-FFF2-40B4-BE49-F238E27FC236}">
                <a16:creationId xmlns:a16="http://schemas.microsoft.com/office/drawing/2014/main" id="{334A6956-8314-4A39-B9C4-FFFDB7458267}"/>
              </a:ext>
            </a:extLst>
          </p:cNvPr>
          <p:cNvCxnSpPr>
            <a:cxnSpLocks/>
          </p:cNvCxnSpPr>
          <p:nvPr/>
        </p:nvCxnSpPr>
        <p:spPr>
          <a:xfrm>
            <a:off x="568610" y="3927116"/>
            <a:ext cx="4164272"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rgbClr val="1E2E6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0" name="TextBox 13">
            <a:extLst>
              <a:ext uri="{FF2B5EF4-FFF2-40B4-BE49-F238E27FC236}">
                <a16:creationId xmlns:a16="http://schemas.microsoft.com/office/drawing/2014/main" id="{BA7BD567-C282-40C7-9930-2C03E80CC26B}"/>
              </a:ext>
            </a:extLst>
          </p:cNvPr>
          <p:cNvSpPr txBox="1"/>
          <p:nvPr/>
        </p:nvSpPr>
        <p:spPr>
          <a:xfrm>
            <a:off x="400377" y="4531842"/>
            <a:ext cx="3847655" cy="677108"/>
          </a:xfrm>
          <a:prstGeom prst="rect">
            <a:avLst/>
          </a:prstGeom>
          <a:noFill/>
        </p:spPr>
        <p:txBody>
          <a:bodyPr wrap="none" lIns="0" tIns="0" rIns="0" bIns="0" rtlCol="0">
            <a:spAutoFit/>
          </a:bodyPr>
          <a:lstStyle/>
          <a:p>
            <a:pPr marR="0" lvl="0" indent="0" algn="ctr" fontAlgn="auto">
              <a:lnSpc>
                <a:spcPct val="100000"/>
              </a:lnSpc>
              <a:spcBef>
                <a:spcPts val="0"/>
              </a:spcBef>
              <a:spcAft>
                <a:spcPts val="0"/>
              </a:spcAft>
              <a:buClrTx/>
              <a:buSzTx/>
              <a:buFontTx/>
              <a:buNone/>
              <a:tabLst/>
              <a:defRPr/>
            </a:pPr>
            <a:r>
              <a:rPr lang="fr-FR" altLang="zh-CN" sz="2000" b="1" spc="600" dirty="0">
                <a:gradFill>
                  <a:gsLst>
                    <a:gs pos="19000">
                      <a:srgbClr val="1E2E60"/>
                    </a:gs>
                    <a:gs pos="100000">
                      <a:srgbClr val="3B96B4"/>
                    </a:gs>
                  </a:gsLst>
                  <a:lin ang="16200000" scaled="1"/>
                </a:gradFill>
                <a:cs typeface="+mn-ea"/>
                <a:sym typeface="+mn-lt"/>
              </a:rPr>
              <a:t>Outils </a:t>
            </a:r>
          </a:p>
          <a:p>
            <a:pPr marR="0" lvl="0" indent="0" algn="ctr" fontAlgn="auto">
              <a:lnSpc>
                <a:spcPct val="100000"/>
              </a:lnSpc>
              <a:spcBef>
                <a:spcPts val="0"/>
              </a:spcBef>
              <a:spcAft>
                <a:spcPts val="0"/>
              </a:spcAft>
              <a:buClrTx/>
              <a:buSzTx/>
              <a:buFontTx/>
              <a:buNone/>
              <a:tabLst/>
              <a:defRPr/>
            </a:pPr>
            <a:r>
              <a:rPr lang="fr-FR" altLang="zh-CN" sz="2000" b="1" spc="600" dirty="0">
                <a:gradFill>
                  <a:gsLst>
                    <a:gs pos="19000">
                      <a:srgbClr val="1E2E60"/>
                    </a:gs>
                    <a:gs pos="100000">
                      <a:srgbClr val="3B96B4"/>
                    </a:gs>
                  </a:gsLst>
                  <a:lin ang="16200000" scaled="1"/>
                </a:gradFill>
                <a:cs typeface="+mn-ea"/>
                <a:sym typeface="+mn-lt"/>
              </a:rPr>
              <a:t>De développement</a:t>
            </a:r>
            <a:r>
              <a:rPr lang="en-US" altLang="zh-CN" sz="2400" b="1" spc="600" dirty="0">
                <a:gradFill>
                  <a:gsLst>
                    <a:gs pos="19000">
                      <a:srgbClr val="1E2E60"/>
                    </a:gs>
                    <a:gs pos="100000">
                      <a:srgbClr val="3B96B4"/>
                    </a:gs>
                  </a:gsLst>
                  <a:lin ang="16200000" scaled="1"/>
                </a:gradFill>
                <a:cs typeface="+mn-ea"/>
                <a:sym typeface="+mn-lt"/>
              </a:rPr>
              <a:t>.</a:t>
            </a:r>
            <a:endParaRPr lang="en-US" sz="2400" b="1" spc="600" dirty="0">
              <a:gradFill>
                <a:gsLst>
                  <a:gs pos="19000">
                    <a:srgbClr val="1E2E60"/>
                  </a:gs>
                  <a:gs pos="100000">
                    <a:srgbClr val="3B96B4"/>
                  </a:gs>
                </a:gsLst>
                <a:lin ang="16200000" scaled="1"/>
              </a:gradFill>
              <a:cs typeface="+mn-ea"/>
              <a:sym typeface="+mn-lt"/>
            </a:endParaRPr>
          </a:p>
        </p:txBody>
      </p:sp>
      <p:cxnSp>
        <p:nvCxnSpPr>
          <p:cNvPr id="41" name="Straight Connector 20">
            <a:extLst>
              <a:ext uri="{FF2B5EF4-FFF2-40B4-BE49-F238E27FC236}">
                <a16:creationId xmlns:a16="http://schemas.microsoft.com/office/drawing/2014/main" id="{62444C99-E50E-4E61-A66E-70BF11FB3D66}"/>
              </a:ext>
            </a:extLst>
          </p:cNvPr>
          <p:cNvCxnSpPr>
            <a:cxnSpLocks/>
          </p:cNvCxnSpPr>
          <p:nvPr/>
        </p:nvCxnSpPr>
        <p:spPr>
          <a:xfrm>
            <a:off x="786194" y="5447300"/>
            <a:ext cx="4164272"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rgbClr val="1E2E6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2" name="TextBox 13">
            <a:extLst>
              <a:ext uri="{FF2B5EF4-FFF2-40B4-BE49-F238E27FC236}">
                <a16:creationId xmlns:a16="http://schemas.microsoft.com/office/drawing/2014/main" id="{0D41506E-A095-47B6-A1DF-A9F139748A28}"/>
              </a:ext>
            </a:extLst>
          </p:cNvPr>
          <p:cNvSpPr txBox="1"/>
          <p:nvPr/>
        </p:nvSpPr>
        <p:spPr>
          <a:xfrm>
            <a:off x="8563506" y="3464744"/>
            <a:ext cx="2917465" cy="369332"/>
          </a:xfrm>
          <a:prstGeom prst="rect">
            <a:avLst/>
          </a:prstGeom>
          <a:noFill/>
        </p:spPr>
        <p:txBody>
          <a:bodyPr wrap="none" lIns="0" tIns="0" rIns="0" bIns="0" rtlCol="0">
            <a:spAutoFit/>
          </a:bodyPr>
          <a:lstStyle/>
          <a:p>
            <a:pPr marR="0" lvl="0" indent="0" algn="ctr" fontAlgn="auto">
              <a:lnSpc>
                <a:spcPct val="100000"/>
              </a:lnSpc>
              <a:spcBef>
                <a:spcPts val="0"/>
              </a:spcBef>
              <a:spcAft>
                <a:spcPts val="0"/>
              </a:spcAft>
              <a:buClrTx/>
              <a:buSzTx/>
              <a:buFontTx/>
              <a:buNone/>
              <a:tabLst/>
              <a:defRPr/>
            </a:pPr>
            <a:r>
              <a:rPr lang="en-US" altLang="zh-CN" b="1" spc="600" dirty="0">
                <a:gradFill>
                  <a:gsLst>
                    <a:gs pos="19000">
                      <a:srgbClr val="1E2E60"/>
                    </a:gs>
                    <a:gs pos="100000">
                      <a:srgbClr val="3B96B4"/>
                    </a:gs>
                  </a:gsLst>
                  <a:lin ang="16200000" scaled="1"/>
                </a:gradFill>
                <a:cs typeface="+mn-ea"/>
                <a:sym typeface="+mn-lt"/>
              </a:rPr>
              <a:t>Demonstration</a:t>
            </a:r>
            <a:r>
              <a:rPr lang="en-US" altLang="zh-CN" sz="2400" b="1" spc="600" dirty="0">
                <a:gradFill>
                  <a:gsLst>
                    <a:gs pos="19000">
                      <a:srgbClr val="1E2E60"/>
                    </a:gs>
                    <a:gs pos="100000">
                      <a:srgbClr val="3B96B4"/>
                    </a:gs>
                  </a:gsLst>
                  <a:lin ang="16200000" scaled="1"/>
                </a:gradFill>
                <a:cs typeface="+mn-ea"/>
                <a:sym typeface="+mn-lt"/>
              </a:rPr>
              <a:t>.</a:t>
            </a:r>
            <a:endParaRPr lang="en-US" sz="2400" b="1" spc="600" dirty="0">
              <a:gradFill>
                <a:gsLst>
                  <a:gs pos="19000">
                    <a:srgbClr val="1E2E60"/>
                  </a:gs>
                  <a:gs pos="100000">
                    <a:srgbClr val="3B96B4"/>
                  </a:gs>
                </a:gsLst>
                <a:lin ang="16200000" scaled="1"/>
              </a:gradFill>
              <a:cs typeface="+mn-ea"/>
              <a:sym typeface="+mn-lt"/>
            </a:endParaRPr>
          </a:p>
        </p:txBody>
      </p:sp>
      <p:cxnSp>
        <p:nvCxnSpPr>
          <p:cNvPr id="43" name="Straight Connector 20">
            <a:extLst>
              <a:ext uri="{FF2B5EF4-FFF2-40B4-BE49-F238E27FC236}">
                <a16:creationId xmlns:a16="http://schemas.microsoft.com/office/drawing/2014/main" id="{FE98AE8B-627B-4AA6-B26B-5BD189EC3FCF}"/>
              </a:ext>
            </a:extLst>
          </p:cNvPr>
          <p:cNvCxnSpPr>
            <a:cxnSpLocks/>
          </p:cNvCxnSpPr>
          <p:nvPr/>
        </p:nvCxnSpPr>
        <p:spPr>
          <a:xfrm>
            <a:off x="7573377" y="2591067"/>
            <a:ext cx="4164272"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rgbClr val="1E2E6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5" name="Straight Connector 20">
            <a:extLst>
              <a:ext uri="{FF2B5EF4-FFF2-40B4-BE49-F238E27FC236}">
                <a16:creationId xmlns:a16="http://schemas.microsoft.com/office/drawing/2014/main" id="{8F390404-FEE5-43EF-97F3-53CFE7538AE6}"/>
              </a:ext>
            </a:extLst>
          </p:cNvPr>
          <p:cNvCxnSpPr>
            <a:cxnSpLocks/>
          </p:cNvCxnSpPr>
          <p:nvPr/>
        </p:nvCxnSpPr>
        <p:spPr>
          <a:xfrm>
            <a:off x="7941969" y="3834076"/>
            <a:ext cx="4164272"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rgbClr val="1E2E6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6" name="TextBox 13">
            <a:extLst>
              <a:ext uri="{FF2B5EF4-FFF2-40B4-BE49-F238E27FC236}">
                <a16:creationId xmlns:a16="http://schemas.microsoft.com/office/drawing/2014/main" id="{BAFEFC6D-3F79-43EB-B0E8-4E284A3A7A34}"/>
              </a:ext>
            </a:extLst>
          </p:cNvPr>
          <p:cNvSpPr txBox="1"/>
          <p:nvPr/>
        </p:nvSpPr>
        <p:spPr>
          <a:xfrm>
            <a:off x="8211136" y="4804887"/>
            <a:ext cx="2175275" cy="369332"/>
          </a:xfrm>
          <a:prstGeom prst="rect">
            <a:avLst/>
          </a:prstGeom>
          <a:noFill/>
        </p:spPr>
        <p:txBody>
          <a:bodyPr wrap="none" lIns="0" tIns="0" rIns="0" bIns="0" rtlCol="0">
            <a:spAutoFit/>
          </a:bodyPr>
          <a:lstStyle/>
          <a:p>
            <a:pPr algn="ctr"/>
            <a:r>
              <a:rPr lang="en-US" altLang="zh-CN" b="1" spc="600" dirty="0">
                <a:gradFill>
                  <a:gsLst>
                    <a:gs pos="19000">
                      <a:srgbClr val="1E2E60"/>
                    </a:gs>
                    <a:gs pos="100000">
                      <a:srgbClr val="3B96B4"/>
                    </a:gs>
                  </a:gsLst>
                  <a:lin ang="16200000" scaled="1"/>
                </a:gradFill>
                <a:cs typeface="+mn-ea"/>
                <a:sym typeface="+mn-lt"/>
              </a:rPr>
              <a:t>conclusion</a:t>
            </a:r>
            <a:r>
              <a:rPr lang="en-US" altLang="zh-CN" sz="2400" b="1" spc="600" dirty="0">
                <a:gradFill>
                  <a:gsLst>
                    <a:gs pos="19000">
                      <a:srgbClr val="1E2E60"/>
                    </a:gs>
                    <a:gs pos="100000">
                      <a:srgbClr val="3B96B4"/>
                    </a:gs>
                  </a:gsLst>
                  <a:lin ang="16200000" scaled="1"/>
                </a:gradFill>
                <a:cs typeface="+mn-ea"/>
                <a:sym typeface="+mn-lt"/>
              </a:rPr>
              <a:t>.</a:t>
            </a:r>
            <a:endParaRPr lang="en-US" sz="2400" b="1" spc="600" dirty="0">
              <a:gradFill>
                <a:gsLst>
                  <a:gs pos="19000">
                    <a:srgbClr val="1E2E60"/>
                  </a:gs>
                  <a:gs pos="100000">
                    <a:srgbClr val="3B96B4"/>
                  </a:gs>
                </a:gsLst>
                <a:lin ang="16200000" scaled="1"/>
              </a:gradFill>
              <a:cs typeface="+mn-ea"/>
              <a:sym typeface="+mn-lt"/>
            </a:endParaRPr>
          </a:p>
        </p:txBody>
      </p:sp>
      <p:cxnSp>
        <p:nvCxnSpPr>
          <p:cNvPr id="47" name="Straight Connector 20">
            <a:extLst>
              <a:ext uri="{FF2B5EF4-FFF2-40B4-BE49-F238E27FC236}">
                <a16:creationId xmlns:a16="http://schemas.microsoft.com/office/drawing/2014/main" id="{24C1B43C-A2B5-4EE7-81AF-2B998F59D852}"/>
              </a:ext>
            </a:extLst>
          </p:cNvPr>
          <p:cNvCxnSpPr>
            <a:cxnSpLocks/>
          </p:cNvCxnSpPr>
          <p:nvPr/>
        </p:nvCxnSpPr>
        <p:spPr>
          <a:xfrm>
            <a:off x="7382343" y="5358510"/>
            <a:ext cx="4164272"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rgbClr val="1E2E6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A7D835A-08AD-A52B-BA6C-6BF5D6DB4D6D}"/>
              </a:ext>
            </a:extLst>
          </p:cNvPr>
          <p:cNvSpPr txBox="1"/>
          <p:nvPr/>
        </p:nvSpPr>
        <p:spPr>
          <a:xfrm>
            <a:off x="6763562" y="2132945"/>
            <a:ext cx="6097836" cy="369332"/>
          </a:xfrm>
          <a:prstGeom prst="rect">
            <a:avLst/>
          </a:prstGeom>
          <a:noFill/>
        </p:spPr>
        <p:txBody>
          <a:bodyPr wrap="square">
            <a:spAutoFit/>
          </a:bodyPr>
          <a:lstStyle/>
          <a:p>
            <a:pPr algn="ctr"/>
            <a:r>
              <a:rPr lang="fr-FR" altLang="zh-CN" sz="1800" b="1" spc="600" dirty="0">
                <a:gradFill>
                  <a:gsLst>
                    <a:gs pos="19000">
                      <a:srgbClr val="1E2E60"/>
                    </a:gs>
                    <a:gs pos="100000">
                      <a:srgbClr val="3B96B4"/>
                    </a:gs>
                  </a:gsLst>
                  <a:lin ang="16200000" scaled="1"/>
                </a:gradFill>
                <a:cs typeface="+mn-ea"/>
                <a:sym typeface="+mn-lt"/>
              </a:rPr>
              <a:t>Les statistiques.</a:t>
            </a:r>
          </a:p>
        </p:txBody>
      </p:sp>
    </p:spTree>
    <p:extLst>
      <p:ext uri="{BB962C8B-B14F-4D97-AF65-F5344CB8AC3E}">
        <p14:creationId xmlns:p14="http://schemas.microsoft.com/office/powerpoint/2010/main" val="303727867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par>
                          <p:cTn id="13" fill="hold">
                            <p:stCondLst>
                              <p:cond delay="500"/>
                            </p:stCondLst>
                            <p:childTnLst>
                              <p:par>
                                <p:cTn id="14" presetID="16" presetClass="entr" presetSubtype="37"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barn(outVertical)">
                                      <p:cBhvr>
                                        <p:cTn id="16" dur="500"/>
                                        <p:tgtEl>
                                          <p:spTgt spid="3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left)">
                                      <p:cBhvr>
                                        <p:cTn id="20" dur="500"/>
                                        <p:tgtEl>
                                          <p:spTgt spid="36"/>
                                        </p:tgtEl>
                                      </p:cBhvr>
                                    </p:animEffect>
                                  </p:childTnLst>
                                </p:cTn>
                              </p:par>
                            </p:childTnLst>
                          </p:cTn>
                        </p:par>
                        <p:par>
                          <p:cTn id="21" fill="hold">
                            <p:stCondLst>
                              <p:cond delay="1500"/>
                            </p:stCondLst>
                            <p:childTnLst>
                              <p:par>
                                <p:cTn id="22" presetID="16" presetClass="entr" presetSubtype="37"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barn(outVertical)">
                                      <p:cBhvr>
                                        <p:cTn id="24" dur="500"/>
                                        <p:tgtEl>
                                          <p:spTgt spid="39"/>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left)">
                                      <p:cBhvr>
                                        <p:cTn id="28" dur="500"/>
                                        <p:tgtEl>
                                          <p:spTgt spid="40"/>
                                        </p:tgtEl>
                                      </p:cBhvr>
                                    </p:animEffect>
                                  </p:childTnLst>
                                </p:cTn>
                              </p:par>
                            </p:childTnLst>
                          </p:cTn>
                        </p:par>
                        <p:par>
                          <p:cTn id="29" fill="hold">
                            <p:stCondLst>
                              <p:cond delay="2500"/>
                            </p:stCondLst>
                            <p:childTnLst>
                              <p:par>
                                <p:cTn id="30" presetID="16" presetClass="entr" presetSubtype="37" fill="hold"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barn(outVertical)">
                                      <p:cBhvr>
                                        <p:cTn id="32" dur="500"/>
                                        <p:tgtEl>
                                          <p:spTgt spid="41"/>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left)">
                                      <p:cBhvr>
                                        <p:cTn id="40" dur="500"/>
                                        <p:tgtEl>
                                          <p:spTgt spid="42"/>
                                        </p:tgtEl>
                                      </p:cBhvr>
                                    </p:animEffect>
                                  </p:childTnLst>
                                </p:cTn>
                              </p:par>
                            </p:childTnLst>
                          </p:cTn>
                        </p:par>
                        <p:par>
                          <p:cTn id="41" fill="hold">
                            <p:stCondLst>
                              <p:cond delay="4000"/>
                            </p:stCondLst>
                            <p:childTnLst>
                              <p:par>
                                <p:cTn id="42" presetID="16" presetClass="entr" presetSubtype="37" fill="hold" nodeType="after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barn(outVertical)">
                                      <p:cBhvr>
                                        <p:cTn id="44" dur="500"/>
                                        <p:tgtEl>
                                          <p:spTgt spid="43"/>
                                        </p:tgtEl>
                                      </p:cBhvr>
                                    </p:animEffect>
                                  </p:childTnLst>
                                </p:cTn>
                              </p:par>
                            </p:childTnLst>
                          </p:cTn>
                        </p:par>
                        <p:par>
                          <p:cTn id="45" fill="hold">
                            <p:stCondLst>
                              <p:cond delay="4500"/>
                            </p:stCondLst>
                            <p:childTnLst>
                              <p:par>
                                <p:cTn id="46" presetID="16" presetClass="entr" presetSubtype="37" fill="hold" nodeType="after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barn(outVertical)">
                                      <p:cBhvr>
                                        <p:cTn id="48" dur="500"/>
                                        <p:tgtEl>
                                          <p:spTgt spid="45"/>
                                        </p:tgtEl>
                                      </p:cBhvr>
                                    </p:animEffect>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left)">
                                      <p:cBhvr>
                                        <p:cTn id="52" dur="500"/>
                                        <p:tgtEl>
                                          <p:spTgt spid="46"/>
                                        </p:tgtEl>
                                      </p:cBhvr>
                                    </p:animEffect>
                                  </p:childTnLst>
                                </p:cTn>
                              </p:par>
                            </p:childTnLst>
                          </p:cTn>
                        </p:par>
                        <p:par>
                          <p:cTn id="53" fill="hold">
                            <p:stCondLst>
                              <p:cond delay="5500"/>
                            </p:stCondLst>
                            <p:childTnLst>
                              <p:par>
                                <p:cTn id="54" presetID="16" presetClass="entr" presetSubtype="37" fill="hold"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barn(outVertical)">
                                      <p:cBhvr>
                                        <p:cTn id="5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6" grpId="0"/>
      <p:bldP spid="40" grpId="0"/>
      <p:bldP spid="42" grpId="0"/>
      <p:bldP spid="46"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D1AFE14-2BB7-495B-B0F7-20B91961FC46}"/>
              </a:ext>
            </a:extLst>
          </p:cNvPr>
          <p:cNvSpPr>
            <a:spLocks noChangeAspect="1"/>
          </p:cNvSpPr>
          <p:nvPr/>
        </p:nvSpPr>
        <p:spPr>
          <a:xfrm>
            <a:off x="0" y="0"/>
            <a:ext cx="12192000" cy="6858000"/>
          </a:xfrm>
          <a:prstGeom prst="rect">
            <a:avLst/>
          </a:prstGeom>
          <a:blipFill dpi="0"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8" name="矩形 7">
            <a:extLst>
              <a:ext uri="{FF2B5EF4-FFF2-40B4-BE49-F238E27FC236}">
                <a16:creationId xmlns:a16="http://schemas.microsoft.com/office/drawing/2014/main" id="{A7F2A0FB-04C9-4293-B73D-F8782ADB77B0}"/>
              </a:ext>
            </a:extLst>
          </p:cNvPr>
          <p:cNvSpPr/>
          <p:nvPr/>
        </p:nvSpPr>
        <p:spPr>
          <a:xfrm>
            <a:off x="0" y="0"/>
            <a:ext cx="12192000" cy="6858000"/>
          </a:xfrm>
          <a:prstGeom prst="rect">
            <a:avLst/>
          </a:prstGeom>
          <a:gradFill flip="none" rotWithShape="1">
            <a:gsLst>
              <a:gs pos="32000">
                <a:srgbClr val="1D7197">
                  <a:alpha val="13000"/>
                </a:srgbClr>
              </a:gs>
              <a:gs pos="1000">
                <a:srgbClr val="20ADCE">
                  <a:alpha val="13000"/>
                </a:srgbClr>
              </a:gs>
              <a:gs pos="100000">
                <a:srgbClr val="17456B"/>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cs typeface="+mn-ea"/>
              <a:sym typeface="+mn-lt"/>
            </a:endParaRPr>
          </a:p>
        </p:txBody>
      </p:sp>
      <p:cxnSp>
        <p:nvCxnSpPr>
          <p:cNvPr id="3" name="Straight Connector 7">
            <a:extLst>
              <a:ext uri="{FF2B5EF4-FFF2-40B4-BE49-F238E27FC236}">
                <a16:creationId xmlns:a16="http://schemas.microsoft.com/office/drawing/2014/main" id="{A16C01D0-25CF-4B3A-837C-0CAF970FCCC7}"/>
              </a:ext>
            </a:extLst>
          </p:cNvPr>
          <p:cNvCxnSpPr>
            <a:cxnSpLocks/>
          </p:cNvCxnSpPr>
          <p:nvPr/>
        </p:nvCxnSpPr>
        <p:spPr>
          <a:xfrm>
            <a:off x="1401310" y="3429000"/>
            <a:ext cx="9084581" cy="0"/>
          </a:xfrm>
          <a:prstGeom prst="line">
            <a:avLst/>
          </a:prstGeom>
          <a:noFill/>
          <a:ln w="12700" cap="flat" cmpd="sng" algn="ctr">
            <a:solidFill>
              <a:sysClr val="window" lastClr="FFFFFF"/>
            </a:solidFill>
            <a:prstDash val="solid"/>
            <a:miter lim="800000"/>
          </a:ln>
          <a:effectLst/>
        </p:spPr>
      </p:cxnSp>
      <p:grpSp>
        <p:nvGrpSpPr>
          <p:cNvPr id="4" name="Group 8">
            <a:extLst>
              <a:ext uri="{FF2B5EF4-FFF2-40B4-BE49-F238E27FC236}">
                <a16:creationId xmlns:a16="http://schemas.microsoft.com/office/drawing/2014/main" id="{EBC2FE2C-6931-4079-8574-1051DE4B7727}"/>
              </a:ext>
            </a:extLst>
          </p:cNvPr>
          <p:cNvGrpSpPr/>
          <p:nvPr/>
        </p:nvGrpSpPr>
        <p:grpSpPr>
          <a:xfrm>
            <a:off x="1371601" y="3731259"/>
            <a:ext cx="2505074" cy="704215"/>
            <a:chOff x="1524001" y="4963160"/>
            <a:chExt cx="2409824" cy="592296"/>
          </a:xfrm>
        </p:grpSpPr>
        <p:sp>
          <p:nvSpPr>
            <p:cNvPr id="5" name="Subtitle 2">
              <a:extLst>
                <a:ext uri="{FF2B5EF4-FFF2-40B4-BE49-F238E27FC236}">
                  <a16:creationId xmlns:a16="http://schemas.microsoft.com/office/drawing/2014/main" id="{E709EDBF-10EF-4209-AC27-918EED2B5C8E}"/>
                </a:ext>
              </a:extLst>
            </p:cNvPr>
            <p:cNvSpPr txBox="1">
              <a:spLocks/>
            </p:cNvSpPr>
            <p:nvPr/>
          </p:nvSpPr>
          <p:spPr>
            <a:xfrm>
              <a:off x="1638300" y="5067300"/>
              <a:ext cx="2295525" cy="488156"/>
            </a:xfrm>
            <a:prstGeom prst="rect">
              <a:avLst/>
            </a:prstGeom>
            <a:noFill/>
            <a:ln w="19050" cap="flat" cmpd="sng" algn="ctr">
              <a:solidFill>
                <a:sysClr val="window" lastClr="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cs typeface="+mn-ea"/>
                <a:sym typeface="+mn-lt"/>
              </a:endParaRPr>
            </a:p>
          </p:txBody>
        </p:sp>
        <p:sp>
          <p:nvSpPr>
            <p:cNvPr id="6" name="Subtitle 2">
              <a:extLst>
                <a:ext uri="{FF2B5EF4-FFF2-40B4-BE49-F238E27FC236}">
                  <a16:creationId xmlns:a16="http://schemas.microsoft.com/office/drawing/2014/main" id="{5C11EE31-06B3-4E9A-A12D-66E3614A75AA}"/>
                </a:ext>
              </a:extLst>
            </p:cNvPr>
            <p:cNvSpPr txBox="1">
              <a:spLocks/>
            </p:cNvSpPr>
            <p:nvPr/>
          </p:nvSpPr>
          <p:spPr>
            <a:xfrm>
              <a:off x="1524001" y="4963160"/>
              <a:ext cx="2339340" cy="518160"/>
            </a:xfrm>
            <a:prstGeom prst="rect">
              <a:avLst/>
            </a:prstGeom>
            <a:gradFill>
              <a:gsLst>
                <a:gs pos="100000">
                  <a:srgbClr val="91B1D0">
                    <a:lumMod val="50000"/>
                  </a:srgbClr>
                </a:gs>
                <a:gs pos="0">
                  <a:srgbClr val="2E7791"/>
                </a:gs>
              </a:gsLst>
              <a:lin ang="2700000" scaled="1"/>
            </a:gradFill>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Segoe UI" panose="020B0502040204020203" pitchFamily="34" charset="0"/>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mn-lt"/>
                  <a:cs typeface="+mn-ea"/>
                  <a:sym typeface="+mn-lt"/>
                </a:rPr>
                <a:t> </a:t>
              </a:r>
            </a:p>
          </p:txBody>
        </p:sp>
      </p:grpSp>
      <p:sp>
        <p:nvSpPr>
          <p:cNvPr id="9" name="文本框 8">
            <a:extLst>
              <a:ext uri="{FF2B5EF4-FFF2-40B4-BE49-F238E27FC236}">
                <a16:creationId xmlns:a16="http://schemas.microsoft.com/office/drawing/2014/main" id="{8FBFEC20-5779-4B3C-896C-84DA1E05E261}"/>
              </a:ext>
            </a:extLst>
          </p:cNvPr>
          <p:cNvSpPr txBox="1"/>
          <p:nvPr/>
        </p:nvSpPr>
        <p:spPr>
          <a:xfrm>
            <a:off x="1679896" y="3929736"/>
            <a:ext cx="1815213" cy="338554"/>
          </a:xfrm>
          <a:prstGeom prst="rect">
            <a:avLst/>
          </a:prstGeom>
          <a:noFill/>
        </p:spPr>
        <p:txBody>
          <a:bodyPr wrap="square" rtlCol="0">
            <a:spAutoFit/>
          </a:bodyPr>
          <a:lstStyle/>
          <a:p>
            <a:pPr algn="dist"/>
            <a:r>
              <a:rPr lang="en-US" altLang="zh-CN" sz="1600" b="1" dirty="0">
                <a:solidFill>
                  <a:schemeClr val="bg1"/>
                </a:solidFill>
                <a:cs typeface="+mn-ea"/>
                <a:sym typeface="+mn-lt"/>
              </a:rPr>
              <a:t>Add title text</a:t>
            </a:r>
            <a:endParaRPr lang="zh-CN" altLang="en-US" sz="1600" b="1" dirty="0">
              <a:solidFill>
                <a:schemeClr val="bg1"/>
              </a:solidFill>
              <a:cs typeface="+mn-ea"/>
              <a:sym typeface="+mn-lt"/>
            </a:endParaRPr>
          </a:p>
        </p:txBody>
      </p:sp>
      <p:sp>
        <p:nvSpPr>
          <p:cNvPr id="10" name="TextBox 13">
            <a:extLst>
              <a:ext uri="{FF2B5EF4-FFF2-40B4-BE49-F238E27FC236}">
                <a16:creationId xmlns:a16="http://schemas.microsoft.com/office/drawing/2014/main" id="{669F2D7F-9A61-4630-A1DC-9FF5EA81E960}"/>
              </a:ext>
            </a:extLst>
          </p:cNvPr>
          <p:cNvSpPr txBox="1"/>
          <p:nvPr/>
        </p:nvSpPr>
        <p:spPr>
          <a:xfrm>
            <a:off x="484023" y="2197893"/>
            <a:ext cx="9321141" cy="2462213"/>
          </a:xfrm>
          <a:prstGeom prst="rect">
            <a:avLst/>
          </a:prstGeom>
          <a:noFill/>
        </p:spPr>
        <p:txBody>
          <a:bodyPr wrap="none" lIns="0" tIns="0" rIns="0" bIns="0" rtlCol="0">
            <a:spAutoFit/>
          </a:bodyPr>
          <a:lstStyle/>
          <a:p>
            <a:pPr lvl="0" algn="ctr">
              <a:defRPr/>
            </a:pPr>
            <a:r>
              <a:rPr lang="en-US" altLang="zh-CN" sz="8000" b="1" spc="600" dirty="0">
                <a:solidFill>
                  <a:prstClr val="white"/>
                </a:solidFill>
                <a:cs typeface="+mn-ea"/>
                <a:sym typeface="+mn-lt"/>
              </a:rPr>
              <a:t>INTRODUCTION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8000" b="1" i="0" u="none" strike="noStrike" kern="1200" cap="none" spc="600" normalizeH="0" noProof="0" dirty="0">
                <a:ln>
                  <a:noFill/>
                </a:ln>
                <a:solidFill>
                  <a:prstClr val="white"/>
                </a:solidFill>
                <a:effectLst/>
                <a:uLnTx/>
                <a:uFillTx/>
                <a:cs typeface="+mn-ea"/>
                <a:sym typeface="+mn-lt"/>
              </a:rPr>
              <a:t>.</a:t>
            </a:r>
            <a:endParaRPr kumimoji="0" lang="en-US" sz="8000" b="1" i="0" u="none" strike="noStrike" kern="1200" cap="none" spc="600" normalizeH="0" baseline="0" noProof="0" dirty="0">
              <a:ln>
                <a:noFill/>
              </a:ln>
              <a:solidFill>
                <a:prstClr val="white"/>
              </a:solidFill>
              <a:effectLst/>
              <a:uLnTx/>
              <a:uFillTx/>
              <a:cs typeface="+mn-ea"/>
              <a:sym typeface="+mn-lt"/>
            </a:endParaRPr>
          </a:p>
        </p:txBody>
      </p:sp>
      <p:sp>
        <p:nvSpPr>
          <p:cNvPr id="11" name="Synergistically utilize technically sound portals with frictionless chains. Dramatically customize…">
            <a:extLst>
              <a:ext uri="{FF2B5EF4-FFF2-40B4-BE49-F238E27FC236}">
                <a16:creationId xmlns:a16="http://schemas.microsoft.com/office/drawing/2014/main" id="{279ADB86-6B9B-4D79-83C0-F494E9AB856A}"/>
              </a:ext>
            </a:extLst>
          </p:cNvPr>
          <p:cNvSpPr txBox="1"/>
          <p:nvPr/>
        </p:nvSpPr>
        <p:spPr>
          <a:xfrm>
            <a:off x="4221357" y="3754493"/>
            <a:ext cx="5773284" cy="40729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defPPr>
              <a:defRPr lang="en-US"/>
            </a:defPPr>
            <a:lvl1pPr algn="ctr" defTabSz="412750" hangingPunct="0">
              <a:lnSpc>
                <a:spcPct val="150000"/>
              </a:lnSpc>
              <a:defRPr sz="1400" b="0" kern="0">
                <a:solidFill>
                  <a:schemeClr val="bg1"/>
                </a:solidFill>
                <a:latin typeface="+mn-ea"/>
                <a:ea typeface="Roboto Bold"/>
                <a:cs typeface="+mn-ea"/>
              </a:defRPr>
            </a:lvl1pPr>
          </a:lstStyle>
          <a:p>
            <a:r>
              <a:rPr lang="fr-FR" sz="2000" dirty="0"/>
              <a:t>Brève introduction sur l’application</a:t>
            </a:r>
            <a:r>
              <a:rPr lang="en-US" sz="1600" dirty="0">
                <a:sym typeface="+mn-lt"/>
              </a:rPr>
              <a:t>.</a:t>
            </a:r>
            <a:endParaRPr lang="en-US" altLang="zh-CN" sz="1600" dirty="0">
              <a:sym typeface="+mn-lt"/>
            </a:endParaRPr>
          </a:p>
        </p:txBody>
      </p:sp>
      <p:sp>
        <p:nvSpPr>
          <p:cNvPr id="12" name="Oval 27">
            <a:extLst>
              <a:ext uri="{FF2B5EF4-FFF2-40B4-BE49-F238E27FC236}">
                <a16:creationId xmlns:a16="http://schemas.microsoft.com/office/drawing/2014/main" id="{C0AD562E-1D0F-4345-968F-36C992E33977}"/>
              </a:ext>
            </a:extLst>
          </p:cNvPr>
          <p:cNvSpPr/>
          <p:nvPr/>
        </p:nvSpPr>
        <p:spPr>
          <a:xfrm>
            <a:off x="10289187" y="3232296"/>
            <a:ext cx="393408" cy="393408"/>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cs typeface="+mn-ea"/>
              <a:sym typeface="+mn-lt"/>
            </a:endParaRPr>
          </a:p>
        </p:txBody>
      </p:sp>
      <p:cxnSp>
        <p:nvCxnSpPr>
          <p:cNvPr id="13" name="Straight Arrow Connector 35">
            <a:extLst>
              <a:ext uri="{FF2B5EF4-FFF2-40B4-BE49-F238E27FC236}">
                <a16:creationId xmlns:a16="http://schemas.microsoft.com/office/drawing/2014/main" id="{FE1D3EB2-E3BF-45CA-A18D-0E3F65935FC8}"/>
              </a:ext>
            </a:extLst>
          </p:cNvPr>
          <p:cNvCxnSpPr>
            <a:cxnSpLocks/>
          </p:cNvCxnSpPr>
          <p:nvPr/>
        </p:nvCxnSpPr>
        <p:spPr>
          <a:xfrm>
            <a:off x="10377879" y="3429000"/>
            <a:ext cx="216024" cy="0"/>
          </a:xfrm>
          <a:prstGeom prst="straightConnector1">
            <a:avLst/>
          </a:prstGeom>
          <a:noFill/>
          <a:ln w="6350" cap="flat" cmpd="sng" algn="ctr">
            <a:solidFill>
              <a:srgbClr val="1E2E60"/>
            </a:solidFill>
            <a:prstDash val="solid"/>
            <a:miter lim="800000"/>
            <a:tailEnd type="arrow" w="sm" len="sm"/>
          </a:ln>
          <a:effectLst/>
        </p:spPr>
      </p:cxnSp>
      <p:sp>
        <p:nvSpPr>
          <p:cNvPr id="2" name="Rectangle 1">
            <a:extLst>
              <a:ext uri="{FF2B5EF4-FFF2-40B4-BE49-F238E27FC236}">
                <a16:creationId xmlns:a16="http://schemas.microsoft.com/office/drawing/2014/main" id="{550FA653-12F7-F671-DD5E-47207A8417FD}"/>
              </a:ext>
            </a:extLst>
          </p:cNvPr>
          <p:cNvSpPr/>
          <p:nvPr/>
        </p:nvSpPr>
        <p:spPr>
          <a:xfrm>
            <a:off x="1490419" y="3855077"/>
            <a:ext cx="2178612" cy="413213"/>
          </a:xfrm>
          <a:prstGeom prst="rect">
            <a:avLst/>
          </a:prstGeom>
          <a:solidFill>
            <a:srgbClr val="3076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ustDataLst>
      <p:tags r:id="rId1"/>
    </p:custDataLst>
    <p:extLst>
      <p:ext uri="{BB962C8B-B14F-4D97-AF65-F5344CB8AC3E}">
        <p14:creationId xmlns:p14="http://schemas.microsoft.com/office/powerpoint/2010/main" val="16572923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2" presetClass="entr" presetSubtype="4"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0" name="Graphic 35">
            <a:extLst>
              <a:ext uri="{FF2B5EF4-FFF2-40B4-BE49-F238E27FC236}">
                <a16:creationId xmlns:a16="http://schemas.microsoft.com/office/drawing/2014/main" id="{6CE7AE60-2605-3D10-9593-1B2B89A6827A}"/>
              </a:ext>
            </a:extLst>
          </p:cNvPr>
          <p:cNvSpPr/>
          <p:nvPr/>
        </p:nvSpPr>
        <p:spPr>
          <a:xfrm rot="5400000">
            <a:off x="8472667" y="2218024"/>
            <a:ext cx="3227485" cy="5290468"/>
          </a:xfrm>
          <a:custGeom>
            <a:avLst/>
            <a:gdLst>
              <a:gd name="connsiteX0" fmla="*/ 432496 w 2209796"/>
              <a:gd name="connsiteY0" fmla="*/ 723187 h 3622280"/>
              <a:gd name="connsiteX1" fmla="*/ 1490228 w 2209796"/>
              <a:gd name="connsiteY1" fmla="*/ 81179 h 3622280"/>
              <a:gd name="connsiteX2" fmla="*/ 1480821 w 2209796"/>
              <a:gd name="connsiteY2" fmla="*/ 1372034 h 3622280"/>
              <a:gd name="connsiteX3" fmla="*/ 1969314 w 2209796"/>
              <a:gd name="connsiteY3" fmla="*/ 1777220 h 3622280"/>
              <a:gd name="connsiteX4" fmla="*/ 1698812 w 2209796"/>
              <a:gd name="connsiteY4" fmla="*/ 2179754 h 3622280"/>
              <a:gd name="connsiteX5" fmla="*/ 1442423 w 2209796"/>
              <a:gd name="connsiteY5" fmla="*/ 2466632 h 3622280"/>
              <a:gd name="connsiteX6" fmla="*/ 1903291 w 2209796"/>
              <a:gd name="connsiteY6" fmla="*/ 2404439 h 3622280"/>
              <a:gd name="connsiteX7" fmla="*/ 2204078 w 2209796"/>
              <a:gd name="connsiteY7" fmla="*/ 2739653 h 3622280"/>
              <a:gd name="connsiteX8" fmla="*/ 1193619 w 2209796"/>
              <a:gd name="connsiteY8" fmla="*/ 3622052 h 3622280"/>
              <a:gd name="connsiteX9" fmla="*/ 137558 w 2209796"/>
              <a:gd name="connsiteY9" fmla="*/ 2911074 h 3622280"/>
              <a:gd name="connsiteX10" fmla="*/ 141890 w 2209796"/>
              <a:gd name="connsiteY10" fmla="*/ 1330969 h 3622280"/>
              <a:gd name="connsiteX11" fmla="*/ 432496 w 2209796"/>
              <a:gd name="connsiteY11" fmla="*/ 723187 h 36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796" h="3622280">
                <a:moveTo>
                  <a:pt x="432496" y="723187"/>
                </a:moveTo>
                <a:cubicBezTo>
                  <a:pt x="701869" y="267747"/>
                  <a:pt x="1105377" y="-189979"/>
                  <a:pt x="1490228" y="81179"/>
                </a:cubicBezTo>
                <a:cubicBezTo>
                  <a:pt x="2009876" y="447333"/>
                  <a:pt x="780331" y="1290717"/>
                  <a:pt x="1480821" y="1372034"/>
                </a:cubicBezTo>
                <a:cubicBezTo>
                  <a:pt x="1719551" y="1399747"/>
                  <a:pt x="1958057" y="1494363"/>
                  <a:pt x="1969314" y="1777220"/>
                </a:cubicBezTo>
                <a:cubicBezTo>
                  <a:pt x="1976196" y="1950129"/>
                  <a:pt x="1861327" y="2121059"/>
                  <a:pt x="1698812" y="2179754"/>
                </a:cubicBezTo>
                <a:cubicBezTo>
                  <a:pt x="1597653" y="2216290"/>
                  <a:pt x="1302795" y="2287309"/>
                  <a:pt x="1442423" y="2466632"/>
                </a:cubicBezTo>
                <a:cubicBezTo>
                  <a:pt x="1574126" y="2635777"/>
                  <a:pt x="1761496" y="2450748"/>
                  <a:pt x="1903291" y="2404439"/>
                </a:cubicBezTo>
                <a:cubicBezTo>
                  <a:pt x="2145864" y="2325217"/>
                  <a:pt x="2234361" y="2532135"/>
                  <a:pt x="2204078" y="2739653"/>
                </a:cubicBezTo>
                <a:cubicBezTo>
                  <a:pt x="2134218" y="3218220"/>
                  <a:pt x="1670244" y="3612291"/>
                  <a:pt x="1193619" y="3622052"/>
                </a:cubicBezTo>
                <a:cubicBezTo>
                  <a:pt x="729183" y="3631564"/>
                  <a:pt x="306100" y="3343250"/>
                  <a:pt x="137558" y="2911074"/>
                </a:cubicBezTo>
                <a:cubicBezTo>
                  <a:pt x="-59377" y="2406089"/>
                  <a:pt x="-33147" y="1838070"/>
                  <a:pt x="141890" y="1330969"/>
                </a:cubicBezTo>
                <a:cubicBezTo>
                  <a:pt x="187594" y="1198558"/>
                  <a:pt x="291731" y="961185"/>
                  <a:pt x="432496" y="723187"/>
                </a:cubicBezTo>
                <a:close/>
              </a:path>
            </a:pathLst>
          </a:custGeom>
          <a:solidFill>
            <a:schemeClr val="accent5">
              <a:lumMod val="40000"/>
              <a:lumOff val="60000"/>
            </a:schemeClr>
          </a:solidFill>
          <a:ln w="9484" cap="flat">
            <a:noFill/>
            <a:prstDash val="solid"/>
            <a:miter/>
          </a:ln>
        </p:spPr>
        <p:txBody>
          <a:bodyPr rtlCol="0" anchor="ctr"/>
          <a:lstStyle/>
          <a:p>
            <a:endParaRPr lang="en-US" sz="900" dirty="0">
              <a:latin typeface="Source Sans Pro Light" panose="020B0403030403020204" pitchFamily="34" charset="0"/>
            </a:endParaRPr>
          </a:p>
        </p:txBody>
      </p:sp>
      <p:sp>
        <p:nvSpPr>
          <p:cNvPr id="11" name="Graphic 61">
            <a:extLst>
              <a:ext uri="{FF2B5EF4-FFF2-40B4-BE49-F238E27FC236}">
                <a16:creationId xmlns:a16="http://schemas.microsoft.com/office/drawing/2014/main" id="{84933FBD-7DE9-40B6-AA26-D7483AB27502}"/>
              </a:ext>
            </a:extLst>
          </p:cNvPr>
          <p:cNvSpPr>
            <a:spLocks noChangeAspect="1"/>
          </p:cNvSpPr>
          <p:nvPr/>
        </p:nvSpPr>
        <p:spPr>
          <a:xfrm rot="16200000" flipH="1">
            <a:off x="9649797" y="3194855"/>
            <a:ext cx="1800000" cy="1794118"/>
          </a:xfrm>
          <a:custGeom>
            <a:avLst/>
            <a:gdLst>
              <a:gd name="connsiteX0" fmla="*/ 199849 w 1828013"/>
              <a:gd name="connsiteY0" fmla="*/ 978626 h 1822039"/>
              <a:gd name="connsiteX1" fmla="*/ 203601 w 1828013"/>
              <a:gd name="connsiteY1" fmla="*/ 974656 h 1822039"/>
              <a:gd name="connsiteX2" fmla="*/ 607250 w 1828013"/>
              <a:gd name="connsiteY2" fmla="*/ 490862 h 1822039"/>
              <a:gd name="connsiteX3" fmla="*/ 1226046 w 1828013"/>
              <a:gd name="connsiteY3" fmla="*/ 25324 h 1822039"/>
              <a:gd name="connsiteX4" fmla="*/ 1812742 w 1828013"/>
              <a:gd name="connsiteY4" fmla="*/ 324581 h 1822039"/>
              <a:gd name="connsiteX5" fmla="*/ 1750364 w 1828013"/>
              <a:gd name="connsiteY5" fmla="*/ 1045774 h 1822039"/>
              <a:gd name="connsiteX6" fmla="*/ 1451295 w 1828013"/>
              <a:gd name="connsiteY6" fmla="*/ 1621386 h 1822039"/>
              <a:gd name="connsiteX7" fmla="*/ 834706 w 1828013"/>
              <a:gd name="connsiteY7" fmla="*/ 1814504 h 1822039"/>
              <a:gd name="connsiteX8" fmla="*/ 233977 w 1828013"/>
              <a:gd name="connsiteY8" fmla="*/ 1760497 h 1822039"/>
              <a:gd name="connsiteX9" fmla="*/ 199849 w 1828013"/>
              <a:gd name="connsiteY9" fmla="*/ 978626 h 182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013" h="1822039">
                <a:moveTo>
                  <a:pt x="199849" y="978626"/>
                </a:moveTo>
                <a:cubicBezTo>
                  <a:pt x="201096" y="977296"/>
                  <a:pt x="202347" y="975979"/>
                  <a:pt x="203601" y="974656"/>
                </a:cubicBezTo>
                <a:cubicBezTo>
                  <a:pt x="348252" y="822591"/>
                  <a:pt x="481210" y="658649"/>
                  <a:pt x="607250" y="490862"/>
                </a:cubicBezTo>
                <a:cubicBezTo>
                  <a:pt x="763124" y="283361"/>
                  <a:pt x="973164" y="99114"/>
                  <a:pt x="1226046" y="25324"/>
                </a:cubicBezTo>
                <a:cubicBezTo>
                  <a:pt x="1480932" y="-49047"/>
                  <a:pt x="1765000" y="37381"/>
                  <a:pt x="1812742" y="324581"/>
                </a:cubicBezTo>
                <a:cubicBezTo>
                  <a:pt x="1852710" y="565040"/>
                  <a:pt x="1808009" y="811999"/>
                  <a:pt x="1750364" y="1045774"/>
                </a:cubicBezTo>
                <a:cubicBezTo>
                  <a:pt x="1698995" y="1254091"/>
                  <a:pt x="1623640" y="1481402"/>
                  <a:pt x="1451295" y="1621386"/>
                </a:cubicBezTo>
                <a:cubicBezTo>
                  <a:pt x="1279544" y="1760878"/>
                  <a:pt x="1049541" y="1801882"/>
                  <a:pt x="834706" y="1814504"/>
                </a:cubicBezTo>
                <a:cubicBezTo>
                  <a:pt x="638138" y="1826052"/>
                  <a:pt x="420654" y="1834282"/>
                  <a:pt x="233977" y="1760497"/>
                </a:cubicBezTo>
                <a:cubicBezTo>
                  <a:pt x="-128644" y="1617167"/>
                  <a:pt x="-13131" y="1204878"/>
                  <a:pt x="199849" y="978626"/>
                </a:cubicBezTo>
                <a:close/>
              </a:path>
            </a:pathLst>
          </a:custGeom>
          <a:solidFill>
            <a:schemeClr val="accent5"/>
          </a:solidFill>
          <a:ln w="6901" cap="flat">
            <a:noFill/>
            <a:prstDash val="solid"/>
            <a:miter/>
          </a:ln>
        </p:spPr>
        <p:txBody>
          <a:bodyPr rtlCol="0" anchor="ctr"/>
          <a:lstStyle/>
          <a:p>
            <a:endParaRPr lang="en-US" sz="900" dirty="0">
              <a:latin typeface="Source Sans Pro Light" panose="020B0403030403020204" pitchFamily="34" charset="0"/>
            </a:endParaRPr>
          </a:p>
        </p:txBody>
      </p:sp>
      <p:sp>
        <p:nvSpPr>
          <p:cNvPr id="12" name="Graphic 25">
            <a:extLst>
              <a:ext uri="{FF2B5EF4-FFF2-40B4-BE49-F238E27FC236}">
                <a16:creationId xmlns:a16="http://schemas.microsoft.com/office/drawing/2014/main" id="{8E0C1E1D-90B2-4751-9DB7-40A34B7BF1E8}"/>
              </a:ext>
            </a:extLst>
          </p:cNvPr>
          <p:cNvSpPr>
            <a:spLocks noChangeAspect="1"/>
          </p:cNvSpPr>
          <p:nvPr/>
        </p:nvSpPr>
        <p:spPr>
          <a:xfrm rot="900000">
            <a:off x="8983813" y="3487379"/>
            <a:ext cx="1800000" cy="1162752"/>
          </a:xfrm>
          <a:custGeom>
            <a:avLst/>
            <a:gdLst>
              <a:gd name="connsiteX0" fmla="*/ 5171314 w 5286448"/>
              <a:gd name="connsiteY0" fmla="*/ 870883 h 3414903"/>
              <a:gd name="connsiteX1" fmla="*/ 4234159 w 5286448"/>
              <a:gd name="connsiteY1" fmla="*/ 282980 h 3414903"/>
              <a:gd name="connsiteX2" fmla="*/ 2865378 w 5286448"/>
              <a:gd name="connsiteY2" fmla="*/ 8230 h 3414903"/>
              <a:gd name="connsiteX3" fmla="*/ 1822771 w 5286448"/>
              <a:gd name="connsiteY3" fmla="*/ 111000 h 3414903"/>
              <a:gd name="connsiteX4" fmla="*/ 248642 w 5286448"/>
              <a:gd name="connsiteY4" fmla="*/ 2261585 h 3414903"/>
              <a:gd name="connsiteX5" fmla="*/ 2142754 w 5286448"/>
              <a:gd name="connsiteY5" fmla="*/ 3183434 h 3414903"/>
              <a:gd name="connsiteX6" fmla="*/ 4244684 w 5286448"/>
              <a:gd name="connsiteY6" fmla="*/ 3177232 h 3414903"/>
              <a:gd name="connsiteX7" fmla="*/ 4934160 w 5286448"/>
              <a:gd name="connsiteY7" fmla="*/ 2373282 h 3414903"/>
              <a:gd name="connsiteX8" fmla="*/ 5171314 w 5286448"/>
              <a:gd name="connsiteY8" fmla="*/ 870883 h 341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6448" h="3414903">
                <a:moveTo>
                  <a:pt x="5171314" y="870883"/>
                </a:moveTo>
                <a:cubicBezTo>
                  <a:pt x="4980052" y="531041"/>
                  <a:pt x="4592594" y="379004"/>
                  <a:pt x="4234159" y="282980"/>
                </a:cubicBezTo>
                <a:cubicBezTo>
                  <a:pt x="3788141" y="163498"/>
                  <a:pt x="3326416" y="49498"/>
                  <a:pt x="2865378" y="8230"/>
                </a:cubicBezTo>
                <a:cubicBezTo>
                  <a:pt x="2515744" y="-23066"/>
                  <a:pt x="2163814" y="40023"/>
                  <a:pt x="1822771" y="111000"/>
                </a:cubicBezTo>
                <a:cubicBezTo>
                  <a:pt x="1126532" y="255899"/>
                  <a:pt x="-650685" y="1648108"/>
                  <a:pt x="248642" y="2261585"/>
                </a:cubicBezTo>
                <a:cubicBezTo>
                  <a:pt x="845476" y="2668708"/>
                  <a:pt x="1453411" y="2960277"/>
                  <a:pt x="2142754" y="3183434"/>
                </a:cubicBezTo>
                <a:cubicBezTo>
                  <a:pt x="2832612" y="3406773"/>
                  <a:pt x="3635474" y="3569755"/>
                  <a:pt x="4244684" y="3177232"/>
                </a:cubicBezTo>
                <a:cubicBezTo>
                  <a:pt x="4544473" y="2984071"/>
                  <a:pt x="4753080" y="2680012"/>
                  <a:pt x="4934160" y="2373282"/>
                </a:cubicBezTo>
                <a:cubicBezTo>
                  <a:pt x="5204699" y="1915027"/>
                  <a:pt x="5432299" y="1334615"/>
                  <a:pt x="5171314" y="870883"/>
                </a:cubicBezTo>
                <a:close/>
              </a:path>
            </a:pathLst>
          </a:custGeom>
          <a:noFill/>
          <a:ln w="38100" cap="rnd">
            <a:solidFill>
              <a:schemeClr val="accent1"/>
            </a:solidFill>
            <a:prstDash val="solid"/>
            <a:round/>
          </a:ln>
        </p:spPr>
        <p:txBody>
          <a:bodyPr rtlCol="0" anchor="ctr"/>
          <a:lstStyle/>
          <a:p>
            <a:endParaRPr lang="en-SV" sz="900" dirty="0">
              <a:latin typeface="Source Sans Pro Light" panose="020B0403030403020204" pitchFamily="34" charset="0"/>
            </a:endParaRPr>
          </a:p>
        </p:txBody>
      </p:sp>
      <p:sp>
        <p:nvSpPr>
          <p:cNvPr id="15" name="Graphic 61">
            <a:extLst>
              <a:ext uri="{FF2B5EF4-FFF2-40B4-BE49-F238E27FC236}">
                <a16:creationId xmlns:a16="http://schemas.microsoft.com/office/drawing/2014/main" id="{DDC974DA-CFA6-4BA3-26B0-E95A6F577303}"/>
              </a:ext>
            </a:extLst>
          </p:cNvPr>
          <p:cNvSpPr/>
          <p:nvPr/>
        </p:nvSpPr>
        <p:spPr>
          <a:xfrm rot="16200000" flipH="1">
            <a:off x="1407952" y="-1511527"/>
            <a:ext cx="2689576" cy="2680787"/>
          </a:xfrm>
          <a:custGeom>
            <a:avLst/>
            <a:gdLst>
              <a:gd name="connsiteX0" fmla="*/ 199849 w 1828013"/>
              <a:gd name="connsiteY0" fmla="*/ 978626 h 1822039"/>
              <a:gd name="connsiteX1" fmla="*/ 203601 w 1828013"/>
              <a:gd name="connsiteY1" fmla="*/ 974656 h 1822039"/>
              <a:gd name="connsiteX2" fmla="*/ 607250 w 1828013"/>
              <a:gd name="connsiteY2" fmla="*/ 490862 h 1822039"/>
              <a:gd name="connsiteX3" fmla="*/ 1226046 w 1828013"/>
              <a:gd name="connsiteY3" fmla="*/ 25324 h 1822039"/>
              <a:gd name="connsiteX4" fmla="*/ 1812742 w 1828013"/>
              <a:gd name="connsiteY4" fmla="*/ 324581 h 1822039"/>
              <a:gd name="connsiteX5" fmla="*/ 1750364 w 1828013"/>
              <a:gd name="connsiteY5" fmla="*/ 1045774 h 1822039"/>
              <a:gd name="connsiteX6" fmla="*/ 1451295 w 1828013"/>
              <a:gd name="connsiteY6" fmla="*/ 1621386 h 1822039"/>
              <a:gd name="connsiteX7" fmla="*/ 834706 w 1828013"/>
              <a:gd name="connsiteY7" fmla="*/ 1814504 h 1822039"/>
              <a:gd name="connsiteX8" fmla="*/ 233977 w 1828013"/>
              <a:gd name="connsiteY8" fmla="*/ 1760497 h 1822039"/>
              <a:gd name="connsiteX9" fmla="*/ 199849 w 1828013"/>
              <a:gd name="connsiteY9" fmla="*/ 978626 h 182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013" h="1822039">
                <a:moveTo>
                  <a:pt x="199849" y="978626"/>
                </a:moveTo>
                <a:cubicBezTo>
                  <a:pt x="201096" y="977296"/>
                  <a:pt x="202347" y="975979"/>
                  <a:pt x="203601" y="974656"/>
                </a:cubicBezTo>
                <a:cubicBezTo>
                  <a:pt x="348252" y="822591"/>
                  <a:pt x="481210" y="658649"/>
                  <a:pt x="607250" y="490862"/>
                </a:cubicBezTo>
                <a:cubicBezTo>
                  <a:pt x="763124" y="283361"/>
                  <a:pt x="973164" y="99114"/>
                  <a:pt x="1226046" y="25324"/>
                </a:cubicBezTo>
                <a:cubicBezTo>
                  <a:pt x="1480932" y="-49047"/>
                  <a:pt x="1765000" y="37381"/>
                  <a:pt x="1812742" y="324581"/>
                </a:cubicBezTo>
                <a:cubicBezTo>
                  <a:pt x="1852710" y="565040"/>
                  <a:pt x="1808009" y="811999"/>
                  <a:pt x="1750364" y="1045774"/>
                </a:cubicBezTo>
                <a:cubicBezTo>
                  <a:pt x="1698995" y="1254091"/>
                  <a:pt x="1623640" y="1481402"/>
                  <a:pt x="1451295" y="1621386"/>
                </a:cubicBezTo>
                <a:cubicBezTo>
                  <a:pt x="1279544" y="1760878"/>
                  <a:pt x="1049541" y="1801882"/>
                  <a:pt x="834706" y="1814504"/>
                </a:cubicBezTo>
                <a:cubicBezTo>
                  <a:pt x="638138" y="1826052"/>
                  <a:pt x="420654" y="1834282"/>
                  <a:pt x="233977" y="1760497"/>
                </a:cubicBezTo>
                <a:cubicBezTo>
                  <a:pt x="-128644" y="1617167"/>
                  <a:pt x="-13131" y="1204878"/>
                  <a:pt x="199849" y="978626"/>
                </a:cubicBezTo>
                <a:close/>
              </a:path>
            </a:pathLst>
          </a:custGeom>
          <a:solidFill>
            <a:schemeClr val="accent5">
              <a:lumMod val="20000"/>
              <a:lumOff val="80000"/>
            </a:schemeClr>
          </a:solidFill>
          <a:ln w="6901" cap="flat">
            <a:noFill/>
            <a:prstDash val="solid"/>
            <a:miter/>
          </a:ln>
        </p:spPr>
        <p:txBody>
          <a:bodyPr rtlCol="0" anchor="ctr"/>
          <a:lstStyle/>
          <a:p>
            <a:endParaRPr lang="en-US" sz="900" dirty="0">
              <a:latin typeface="Source Sans Pro Light" panose="020B0403030403020204" pitchFamily="34" charset="0"/>
            </a:endParaRPr>
          </a:p>
        </p:txBody>
      </p:sp>
      <p:sp>
        <p:nvSpPr>
          <p:cNvPr id="16" name="Graphic 25">
            <a:extLst>
              <a:ext uri="{FF2B5EF4-FFF2-40B4-BE49-F238E27FC236}">
                <a16:creationId xmlns:a16="http://schemas.microsoft.com/office/drawing/2014/main" id="{8A3D7654-D181-6A78-C63A-C54FEE8CA4EF}"/>
              </a:ext>
            </a:extLst>
          </p:cNvPr>
          <p:cNvSpPr>
            <a:spLocks noChangeAspect="1"/>
          </p:cNvSpPr>
          <p:nvPr/>
        </p:nvSpPr>
        <p:spPr>
          <a:xfrm rot="6404085">
            <a:off x="677900" y="-266134"/>
            <a:ext cx="1800000" cy="1162752"/>
          </a:xfrm>
          <a:custGeom>
            <a:avLst/>
            <a:gdLst>
              <a:gd name="connsiteX0" fmla="*/ 5171314 w 5286448"/>
              <a:gd name="connsiteY0" fmla="*/ 870883 h 3414903"/>
              <a:gd name="connsiteX1" fmla="*/ 4234159 w 5286448"/>
              <a:gd name="connsiteY1" fmla="*/ 282980 h 3414903"/>
              <a:gd name="connsiteX2" fmla="*/ 2865378 w 5286448"/>
              <a:gd name="connsiteY2" fmla="*/ 8230 h 3414903"/>
              <a:gd name="connsiteX3" fmla="*/ 1822771 w 5286448"/>
              <a:gd name="connsiteY3" fmla="*/ 111000 h 3414903"/>
              <a:gd name="connsiteX4" fmla="*/ 248642 w 5286448"/>
              <a:gd name="connsiteY4" fmla="*/ 2261585 h 3414903"/>
              <a:gd name="connsiteX5" fmla="*/ 2142754 w 5286448"/>
              <a:gd name="connsiteY5" fmla="*/ 3183434 h 3414903"/>
              <a:gd name="connsiteX6" fmla="*/ 4244684 w 5286448"/>
              <a:gd name="connsiteY6" fmla="*/ 3177232 h 3414903"/>
              <a:gd name="connsiteX7" fmla="*/ 4934160 w 5286448"/>
              <a:gd name="connsiteY7" fmla="*/ 2373282 h 3414903"/>
              <a:gd name="connsiteX8" fmla="*/ 5171314 w 5286448"/>
              <a:gd name="connsiteY8" fmla="*/ 870883 h 341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6448" h="3414903">
                <a:moveTo>
                  <a:pt x="5171314" y="870883"/>
                </a:moveTo>
                <a:cubicBezTo>
                  <a:pt x="4980052" y="531041"/>
                  <a:pt x="4592594" y="379004"/>
                  <a:pt x="4234159" y="282980"/>
                </a:cubicBezTo>
                <a:cubicBezTo>
                  <a:pt x="3788141" y="163498"/>
                  <a:pt x="3326416" y="49498"/>
                  <a:pt x="2865378" y="8230"/>
                </a:cubicBezTo>
                <a:cubicBezTo>
                  <a:pt x="2515744" y="-23066"/>
                  <a:pt x="2163814" y="40023"/>
                  <a:pt x="1822771" y="111000"/>
                </a:cubicBezTo>
                <a:cubicBezTo>
                  <a:pt x="1126532" y="255899"/>
                  <a:pt x="-650685" y="1648108"/>
                  <a:pt x="248642" y="2261585"/>
                </a:cubicBezTo>
                <a:cubicBezTo>
                  <a:pt x="845476" y="2668708"/>
                  <a:pt x="1453411" y="2960277"/>
                  <a:pt x="2142754" y="3183434"/>
                </a:cubicBezTo>
                <a:cubicBezTo>
                  <a:pt x="2832612" y="3406773"/>
                  <a:pt x="3635474" y="3569755"/>
                  <a:pt x="4244684" y="3177232"/>
                </a:cubicBezTo>
                <a:cubicBezTo>
                  <a:pt x="4544473" y="2984071"/>
                  <a:pt x="4753080" y="2680012"/>
                  <a:pt x="4934160" y="2373282"/>
                </a:cubicBezTo>
                <a:cubicBezTo>
                  <a:pt x="5204699" y="1915027"/>
                  <a:pt x="5432299" y="1334615"/>
                  <a:pt x="5171314" y="870883"/>
                </a:cubicBezTo>
                <a:close/>
              </a:path>
            </a:pathLst>
          </a:custGeom>
          <a:noFill/>
          <a:ln w="38100" cap="rnd">
            <a:solidFill>
              <a:schemeClr val="accent5"/>
            </a:solidFill>
            <a:prstDash val="solid"/>
            <a:round/>
          </a:ln>
        </p:spPr>
        <p:txBody>
          <a:bodyPr rtlCol="0" anchor="ctr"/>
          <a:lstStyle/>
          <a:p>
            <a:endParaRPr lang="en-SV" sz="900" dirty="0">
              <a:latin typeface="Source Sans Pro Light" panose="020B0403030403020204" pitchFamily="34" charset="0"/>
            </a:endParaRPr>
          </a:p>
        </p:txBody>
      </p:sp>
      <p:sp>
        <p:nvSpPr>
          <p:cNvPr id="13" name="Freeform 25">
            <a:extLst>
              <a:ext uri="{FF2B5EF4-FFF2-40B4-BE49-F238E27FC236}">
                <a16:creationId xmlns:a16="http://schemas.microsoft.com/office/drawing/2014/main" id="{B406B4AD-844E-3BEB-A4D1-C410DA6BA055}"/>
              </a:ext>
            </a:extLst>
          </p:cNvPr>
          <p:cNvSpPr>
            <a:spLocks noChangeAspect="1" noChangeArrowheads="1"/>
          </p:cNvSpPr>
          <p:nvPr/>
        </p:nvSpPr>
        <p:spPr bwMode="auto">
          <a:xfrm rot="10800000" flipH="1">
            <a:off x="10765811" y="-21125"/>
            <a:ext cx="1800000" cy="900001"/>
          </a:xfrm>
          <a:custGeom>
            <a:avLst/>
            <a:gdLst>
              <a:gd name="T0" fmla="*/ 1304 w 2610"/>
              <a:gd name="T1" fmla="*/ 0 h 1305"/>
              <a:gd name="T2" fmla="*/ 1304 w 2610"/>
              <a:gd name="T3" fmla="*/ 0 h 1305"/>
              <a:gd name="T4" fmla="*/ 0 w 2610"/>
              <a:gd name="T5" fmla="*/ 1304 h 1305"/>
              <a:gd name="T6" fmla="*/ 697 w 2610"/>
              <a:gd name="T7" fmla="*/ 1304 h 1305"/>
              <a:gd name="T8" fmla="*/ 697 w 2610"/>
              <a:gd name="T9" fmla="*/ 1304 h 1305"/>
              <a:gd name="T10" fmla="*/ 1304 w 2610"/>
              <a:gd name="T11" fmla="*/ 697 h 1305"/>
              <a:gd name="T12" fmla="*/ 1304 w 2610"/>
              <a:gd name="T13" fmla="*/ 697 h 1305"/>
              <a:gd name="T14" fmla="*/ 1912 w 2610"/>
              <a:gd name="T15" fmla="*/ 1304 h 1305"/>
              <a:gd name="T16" fmla="*/ 2609 w 2610"/>
              <a:gd name="T17" fmla="*/ 1304 h 1305"/>
              <a:gd name="T18" fmla="*/ 2609 w 2610"/>
              <a:gd name="T19" fmla="*/ 1304 h 1305"/>
              <a:gd name="T20" fmla="*/ 1304 w 2610"/>
              <a:gd name="T21" fmla="*/ 0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0" h="1305">
                <a:moveTo>
                  <a:pt x="1304" y="0"/>
                </a:moveTo>
                <a:lnTo>
                  <a:pt x="1304" y="0"/>
                </a:lnTo>
                <a:cubicBezTo>
                  <a:pt x="584" y="0"/>
                  <a:pt x="0" y="584"/>
                  <a:pt x="0" y="1304"/>
                </a:cubicBezTo>
                <a:lnTo>
                  <a:pt x="697" y="1304"/>
                </a:lnTo>
                <a:lnTo>
                  <a:pt x="697" y="1304"/>
                </a:lnTo>
                <a:cubicBezTo>
                  <a:pt x="697" y="969"/>
                  <a:pt x="969" y="697"/>
                  <a:pt x="1304" y="697"/>
                </a:cubicBezTo>
                <a:lnTo>
                  <a:pt x="1304" y="697"/>
                </a:lnTo>
                <a:cubicBezTo>
                  <a:pt x="1640" y="697"/>
                  <a:pt x="1912" y="969"/>
                  <a:pt x="1912" y="1304"/>
                </a:cubicBezTo>
                <a:lnTo>
                  <a:pt x="2609" y="1304"/>
                </a:lnTo>
                <a:lnTo>
                  <a:pt x="2609" y="1304"/>
                </a:lnTo>
                <a:cubicBezTo>
                  <a:pt x="2609" y="584"/>
                  <a:pt x="2025" y="0"/>
                  <a:pt x="1304" y="0"/>
                </a:cubicBezTo>
              </a:path>
            </a:pathLst>
          </a:custGeom>
          <a:solidFill>
            <a:schemeClr val="accent2"/>
          </a:solidFill>
          <a:ln w="38100">
            <a:noFill/>
          </a:ln>
          <a:effectLst/>
        </p:spPr>
        <p:txBody>
          <a:bodyPr wrap="none" anchor="ctr"/>
          <a:lstStyle/>
          <a:p>
            <a:endParaRPr lang="en-US" sz="3266" dirty="0">
              <a:latin typeface="Source Sans Pro Light" panose="020B0403030403020204" pitchFamily="34" charset="0"/>
            </a:endParaRPr>
          </a:p>
        </p:txBody>
      </p:sp>
      <p:sp>
        <p:nvSpPr>
          <p:cNvPr id="14" name="Freeform 27">
            <a:extLst>
              <a:ext uri="{FF2B5EF4-FFF2-40B4-BE49-F238E27FC236}">
                <a16:creationId xmlns:a16="http://schemas.microsoft.com/office/drawing/2014/main" id="{DE0E5B46-122C-2B41-F6E8-4E16AC022133}"/>
              </a:ext>
            </a:extLst>
          </p:cNvPr>
          <p:cNvSpPr>
            <a:spLocks noChangeAspect="1" noChangeArrowheads="1"/>
          </p:cNvSpPr>
          <p:nvPr/>
        </p:nvSpPr>
        <p:spPr bwMode="auto">
          <a:xfrm rot="12600000">
            <a:off x="1311892" y="5999657"/>
            <a:ext cx="900000" cy="506251"/>
          </a:xfrm>
          <a:custGeom>
            <a:avLst/>
            <a:gdLst>
              <a:gd name="T0" fmla="*/ 1305 w 2610"/>
              <a:gd name="T1" fmla="*/ 0 h 1470"/>
              <a:gd name="T2" fmla="*/ 1305 w 2610"/>
              <a:gd name="T3" fmla="*/ 0 h 1470"/>
              <a:gd name="T4" fmla="*/ 1305 w 2610"/>
              <a:gd name="T5" fmla="*/ 0 h 1470"/>
              <a:gd name="T6" fmla="*/ 0 w 2610"/>
              <a:gd name="T7" fmla="*/ 1305 h 1470"/>
              <a:gd name="T8" fmla="*/ 0 w 2610"/>
              <a:gd name="T9" fmla="*/ 1469 h 1470"/>
              <a:gd name="T10" fmla="*/ 2609 w 2610"/>
              <a:gd name="T11" fmla="*/ 1469 h 1470"/>
              <a:gd name="T12" fmla="*/ 2609 w 2610"/>
              <a:gd name="T13" fmla="*/ 1305 h 1470"/>
              <a:gd name="T14" fmla="*/ 2609 w 2610"/>
              <a:gd name="T15" fmla="*/ 1305 h 1470"/>
              <a:gd name="T16" fmla="*/ 1305 w 2610"/>
              <a:gd name="T17" fmla="*/ 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10" h="1470">
                <a:moveTo>
                  <a:pt x="1305" y="0"/>
                </a:moveTo>
                <a:lnTo>
                  <a:pt x="1305" y="0"/>
                </a:lnTo>
                <a:lnTo>
                  <a:pt x="1305" y="0"/>
                </a:lnTo>
                <a:cubicBezTo>
                  <a:pt x="584" y="0"/>
                  <a:pt x="0" y="584"/>
                  <a:pt x="0" y="1305"/>
                </a:cubicBezTo>
                <a:lnTo>
                  <a:pt x="0" y="1469"/>
                </a:lnTo>
                <a:lnTo>
                  <a:pt x="2609" y="1469"/>
                </a:lnTo>
                <a:lnTo>
                  <a:pt x="2609" y="1305"/>
                </a:lnTo>
                <a:lnTo>
                  <a:pt x="2609" y="1305"/>
                </a:lnTo>
                <a:cubicBezTo>
                  <a:pt x="2609" y="584"/>
                  <a:pt x="2025" y="0"/>
                  <a:pt x="1305" y="0"/>
                </a:cubicBezTo>
              </a:path>
            </a:pathLst>
          </a:custGeom>
          <a:solidFill>
            <a:schemeClr val="accent2"/>
          </a:solidFill>
          <a:ln>
            <a:noFill/>
          </a:ln>
          <a:effectLst/>
        </p:spPr>
        <p:txBody>
          <a:bodyPr wrap="none" anchor="ctr"/>
          <a:lstStyle/>
          <a:p>
            <a:endParaRPr lang="en-US" sz="3266" dirty="0">
              <a:latin typeface="Source Sans Pro Light" panose="020B0403030403020204" pitchFamily="34" charset="0"/>
            </a:endParaRPr>
          </a:p>
        </p:txBody>
      </p:sp>
      <p:sp>
        <p:nvSpPr>
          <p:cNvPr id="22" name="Oval 21">
            <a:extLst>
              <a:ext uri="{FF2B5EF4-FFF2-40B4-BE49-F238E27FC236}">
                <a16:creationId xmlns:a16="http://schemas.microsoft.com/office/drawing/2014/main" id="{BE3E0C77-FE21-39BE-D906-E2D4AE760CC1}"/>
              </a:ext>
            </a:extLst>
          </p:cNvPr>
          <p:cNvSpPr>
            <a:spLocks noChangeAspect="1"/>
          </p:cNvSpPr>
          <p:nvPr/>
        </p:nvSpPr>
        <p:spPr>
          <a:xfrm rot="5400000">
            <a:off x="8864009" y="746318"/>
            <a:ext cx="228600" cy="228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accent1">
                  <a:lumMod val="60000"/>
                  <a:lumOff val="40000"/>
                </a:schemeClr>
              </a:solidFill>
              <a:latin typeface="Source Sans Pro Light" panose="020B0403030403020204" pitchFamily="34" charset="0"/>
            </a:endParaRPr>
          </a:p>
        </p:txBody>
      </p:sp>
      <p:grpSp>
        <p:nvGrpSpPr>
          <p:cNvPr id="17" name="Group 16">
            <a:extLst>
              <a:ext uri="{FF2B5EF4-FFF2-40B4-BE49-F238E27FC236}">
                <a16:creationId xmlns:a16="http://schemas.microsoft.com/office/drawing/2014/main" id="{3D68FAEA-32AF-02AE-6ECA-3F9799D20879}"/>
              </a:ext>
            </a:extLst>
          </p:cNvPr>
          <p:cNvGrpSpPr/>
          <p:nvPr/>
        </p:nvGrpSpPr>
        <p:grpSpPr>
          <a:xfrm rot="10800000" flipV="1">
            <a:off x="237249" y="2817919"/>
            <a:ext cx="2016737" cy="1671102"/>
            <a:chOff x="11832502" y="9210558"/>
            <a:chExt cx="1328295" cy="1100651"/>
          </a:xfrm>
        </p:grpSpPr>
        <p:sp>
          <p:nvSpPr>
            <p:cNvPr id="18" name="Freeform 17">
              <a:extLst>
                <a:ext uri="{FF2B5EF4-FFF2-40B4-BE49-F238E27FC236}">
                  <a16:creationId xmlns:a16="http://schemas.microsoft.com/office/drawing/2014/main" id="{204BB045-DA3C-2B0E-7823-C74A02C1C528}"/>
                </a:ext>
              </a:extLst>
            </p:cNvPr>
            <p:cNvSpPr/>
            <p:nvPr/>
          </p:nvSpPr>
          <p:spPr>
            <a:xfrm>
              <a:off x="11832513" y="9210558"/>
              <a:ext cx="1328284" cy="1100651"/>
            </a:xfrm>
            <a:custGeom>
              <a:avLst/>
              <a:gdLst>
                <a:gd name="connsiteX0" fmla="*/ 1307359 w 1328283"/>
                <a:gd name="connsiteY0" fmla="*/ 0 h 1100646"/>
                <a:gd name="connsiteX1" fmla="*/ 1093904 w 1328283"/>
                <a:gd name="connsiteY1" fmla="*/ 885185 h 1100646"/>
                <a:gd name="connsiteX2" fmla="*/ 795648 w 1328283"/>
                <a:gd name="connsiteY2" fmla="*/ 824072 h 1100646"/>
                <a:gd name="connsiteX3" fmla="*/ 807747 w 1328283"/>
                <a:gd name="connsiteY3" fmla="*/ 554853 h 1100646"/>
                <a:gd name="connsiteX4" fmla="*/ 877292 w 1328283"/>
                <a:gd name="connsiteY4" fmla="*/ 492156 h 1100646"/>
                <a:gd name="connsiteX5" fmla="*/ 950439 w 1328283"/>
                <a:gd name="connsiteY5" fmla="*/ 577707 h 1100646"/>
                <a:gd name="connsiteX6" fmla="*/ 862915 w 1328283"/>
                <a:gd name="connsiteY6" fmla="*/ 820730 h 1100646"/>
                <a:gd name="connsiteX7" fmla="*/ 414252 w 1328283"/>
                <a:gd name="connsiteY7" fmla="*/ 1070693 h 1100646"/>
                <a:gd name="connsiteX8" fmla="*/ 210981 w 1328283"/>
                <a:gd name="connsiteY8" fmla="*/ 1044458 h 1100646"/>
                <a:gd name="connsiteX9" fmla="*/ 0 w 1328283"/>
                <a:gd name="connsiteY9" fmla="*/ 967670 h 1100646"/>
                <a:gd name="connsiteX10" fmla="*/ 28508 w 1328283"/>
                <a:gd name="connsiteY10" fmla="*/ 1100647 h 110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8283" h="1100646">
                  <a:moveTo>
                    <a:pt x="1307359" y="0"/>
                  </a:moveTo>
                  <a:cubicBezTo>
                    <a:pt x="1339394" y="283916"/>
                    <a:pt x="1372914" y="701020"/>
                    <a:pt x="1093904" y="885185"/>
                  </a:cubicBezTo>
                  <a:cubicBezTo>
                    <a:pt x="1010030" y="940546"/>
                    <a:pt x="839812" y="929177"/>
                    <a:pt x="795648" y="824072"/>
                  </a:cubicBezTo>
                  <a:cubicBezTo>
                    <a:pt x="763124" y="746647"/>
                    <a:pt x="767569" y="627653"/>
                    <a:pt x="807747" y="554853"/>
                  </a:cubicBezTo>
                  <a:cubicBezTo>
                    <a:pt x="823267" y="526731"/>
                    <a:pt x="846126" y="499963"/>
                    <a:pt x="877292" y="492156"/>
                  </a:cubicBezTo>
                  <a:cubicBezTo>
                    <a:pt x="934275" y="477882"/>
                    <a:pt x="957031" y="531499"/>
                    <a:pt x="950439" y="577707"/>
                  </a:cubicBezTo>
                  <a:cubicBezTo>
                    <a:pt x="939258" y="656091"/>
                    <a:pt x="908274" y="754660"/>
                    <a:pt x="862915" y="820730"/>
                  </a:cubicBezTo>
                  <a:cubicBezTo>
                    <a:pt x="762708" y="966694"/>
                    <a:pt x="592666" y="1066617"/>
                    <a:pt x="414252" y="1070693"/>
                  </a:cubicBezTo>
                  <a:cubicBezTo>
                    <a:pt x="345742" y="1072258"/>
                    <a:pt x="277447" y="1061132"/>
                    <a:pt x="210981" y="1044458"/>
                  </a:cubicBezTo>
                  <a:cubicBezTo>
                    <a:pt x="137737" y="1026083"/>
                    <a:pt x="69720" y="995545"/>
                    <a:pt x="0" y="967670"/>
                  </a:cubicBezTo>
                  <a:cubicBezTo>
                    <a:pt x="0" y="967670"/>
                    <a:pt x="0" y="1043657"/>
                    <a:pt x="28508" y="1100647"/>
                  </a:cubicBezTo>
                </a:path>
              </a:pathLst>
            </a:custGeom>
            <a:noFill/>
            <a:ln w="38100" cap="rnd">
              <a:solidFill>
                <a:schemeClr val="accent3"/>
              </a:solidFill>
              <a:prstDash val="solid"/>
              <a:round/>
            </a:ln>
          </p:spPr>
          <p:txBody>
            <a:bodyPr rtlCol="0" anchor="ctr"/>
            <a:lstStyle/>
            <a:p>
              <a:endParaRPr lang="en-US" sz="900" dirty="0">
                <a:latin typeface="Source Sans Pro Light" panose="020B0403030403020204" pitchFamily="34" charset="0"/>
                <a:cs typeface="Thasadith" panose="00000500000000000000" pitchFamily="2" charset="-34"/>
              </a:endParaRPr>
            </a:p>
          </p:txBody>
        </p:sp>
        <p:sp>
          <p:nvSpPr>
            <p:cNvPr id="19" name="Freeform 18">
              <a:extLst>
                <a:ext uri="{FF2B5EF4-FFF2-40B4-BE49-F238E27FC236}">
                  <a16:creationId xmlns:a16="http://schemas.microsoft.com/office/drawing/2014/main" id="{887C361A-BBB4-DB44-956A-3AE11ECA3606}"/>
                </a:ext>
              </a:extLst>
            </p:cNvPr>
            <p:cNvSpPr/>
            <p:nvPr/>
          </p:nvSpPr>
          <p:spPr>
            <a:xfrm>
              <a:off x="11832502" y="10149694"/>
              <a:ext cx="142541" cy="28494"/>
            </a:xfrm>
            <a:custGeom>
              <a:avLst/>
              <a:gdLst>
                <a:gd name="connsiteX0" fmla="*/ 142542 w 142541"/>
                <a:gd name="connsiteY0" fmla="*/ 0 h 28494"/>
                <a:gd name="connsiteX1" fmla="*/ 0 w 142541"/>
                <a:gd name="connsiteY1" fmla="*/ 28495 h 28494"/>
              </a:gdLst>
              <a:ahLst/>
              <a:cxnLst>
                <a:cxn ang="0">
                  <a:pos x="connsiteX0" y="connsiteY0"/>
                </a:cxn>
                <a:cxn ang="0">
                  <a:pos x="connsiteX1" y="connsiteY1"/>
                </a:cxn>
              </a:cxnLst>
              <a:rect l="l" t="t" r="r" b="b"/>
              <a:pathLst>
                <a:path w="142541" h="28494">
                  <a:moveTo>
                    <a:pt x="142542" y="0"/>
                  </a:moveTo>
                  <a:cubicBezTo>
                    <a:pt x="142542" y="0"/>
                    <a:pt x="57728" y="1469"/>
                    <a:pt x="0" y="28495"/>
                  </a:cubicBezTo>
                </a:path>
              </a:pathLst>
            </a:custGeom>
            <a:noFill/>
            <a:ln w="38100" cap="rnd">
              <a:solidFill>
                <a:schemeClr val="accent3"/>
              </a:solidFill>
              <a:prstDash val="solid"/>
              <a:round/>
            </a:ln>
          </p:spPr>
          <p:txBody>
            <a:bodyPr rtlCol="0" anchor="ctr"/>
            <a:lstStyle/>
            <a:p>
              <a:endParaRPr lang="en-US" sz="900" dirty="0">
                <a:latin typeface="Source Sans Pro Light" panose="020B0403030403020204" pitchFamily="34" charset="0"/>
                <a:cs typeface="Thasadith" panose="00000500000000000000" pitchFamily="2" charset="-34"/>
              </a:endParaRPr>
            </a:p>
          </p:txBody>
        </p:sp>
      </p:grpSp>
      <p:sp>
        <p:nvSpPr>
          <p:cNvPr id="20" name="Rectangle 19">
            <a:extLst>
              <a:ext uri="{FF2B5EF4-FFF2-40B4-BE49-F238E27FC236}">
                <a16:creationId xmlns:a16="http://schemas.microsoft.com/office/drawing/2014/main" id="{C60D7570-3BDE-665F-B9EB-DB9930419E28}"/>
              </a:ext>
            </a:extLst>
          </p:cNvPr>
          <p:cNvSpPr/>
          <p:nvPr/>
        </p:nvSpPr>
        <p:spPr>
          <a:xfrm>
            <a:off x="1588" y="1762168"/>
            <a:ext cx="3649391" cy="2111501"/>
          </a:xfrm>
          <a:prstGeom prst="rect">
            <a:avLst/>
          </a:prstGeom>
          <a:solidFill>
            <a:schemeClr val="accent5">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Source Sans Pro Light" panose="020B0403030403020204" pitchFamily="34" charset="0"/>
            </a:endParaRPr>
          </a:p>
        </p:txBody>
      </p:sp>
      <p:sp>
        <p:nvSpPr>
          <p:cNvPr id="8" name="TextBox 7">
            <a:extLst>
              <a:ext uri="{FF2B5EF4-FFF2-40B4-BE49-F238E27FC236}">
                <a16:creationId xmlns:a16="http://schemas.microsoft.com/office/drawing/2014/main" id="{03AF030D-62E4-805E-D6C1-411F582EF000}"/>
              </a:ext>
            </a:extLst>
          </p:cNvPr>
          <p:cNvSpPr txBox="1"/>
          <p:nvPr/>
        </p:nvSpPr>
        <p:spPr>
          <a:xfrm>
            <a:off x="1574195" y="1846920"/>
            <a:ext cx="8939939" cy="1823576"/>
          </a:xfrm>
          <a:prstGeom prst="rect">
            <a:avLst/>
          </a:prstGeom>
          <a:noFill/>
        </p:spPr>
        <p:txBody>
          <a:bodyPr wrap="square" rtlCol="0" anchor="t">
            <a:spAutoFit/>
          </a:bodyPr>
          <a:lstStyle>
            <a:defPPr>
              <a:defRPr lang="en-US"/>
            </a:defPPr>
            <a:lvl1pPr algn="ctr">
              <a:defRPr sz="12000" b="1">
                <a:solidFill>
                  <a:srgbClr val="32353B"/>
                </a:solidFill>
                <a:latin typeface="Cormorant Garamond" pitchFamily="2" charset="77"/>
                <a:ea typeface="Cormorant Garamond" pitchFamily="2" charset="77"/>
                <a:cs typeface="Space Grotesk" pitchFamily="2" charset="77"/>
              </a:defRPr>
            </a:lvl1pPr>
          </a:lstStyle>
          <a:p>
            <a:r>
              <a:rPr lang="en-US" sz="11250" dirty="0">
                <a:solidFill>
                  <a:schemeClr val="tx2"/>
                </a:solidFill>
              </a:rPr>
              <a:t>conception</a:t>
            </a:r>
          </a:p>
        </p:txBody>
      </p:sp>
      <p:sp>
        <p:nvSpPr>
          <p:cNvPr id="2" name="Slide Number Placeholder 2">
            <a:extLst>
              <a:ext uri="{FF2B5EF4-FFF2-40B4-BE49-F238E27FC236}">
                <a16:creationId xmlns:a16="http://schemas.microsoft.com/office/drawing/2014/main" id="{D2BBD9A0-D878-2ADC-0F27-164423C9D1A9}"/>
              </a:ext>
            </a:extLst>
          </p:cNvPr>
          <p:cNvSpPr txBox="1">
            <a:spLocks/>
          </p:cNvSpPr>
          <p:nvPr/>
        </p:nvSpPr>
        <p:spPr>
          <a:xfrm>
            <a:off x="8609945" y="6356351"/>
            <a:ext cx="2742486" cy="365125"/>
          </a:xfrm>
          <a:prstGeom prst="rect">
            <a:avLst/>
          </a:prstGeom>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r"/>
            <a:fld id="{AFA2372C-6F16-994C-BB3B-F043687260E0}" type="slidenum">
              <a:rPr lang="en-US" sz="1800"/>
              <a:pPr algn="r"/>
              <a:t>4</a:t>
            </a:fld>
            <a:endParaRPr lang="en-US" sz="1800" dirty="0"/>
          </a:p>
        </p:txBody>
      </p:sp>
    </p:spTree>
    <p:extLst>
      <p:ext uri="{BB962C8B-B14F-4D97-AF65-F5344CB8AC3E}">
        <p14:creationId xmlns:p14="http://schemas.microsoft.com/office/powerpoint/2010/main" val="340450952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1F749D-763E-8079-50C2-15F5DEE3474F}"/>
              </a:ext>
            </a:extLst>
          </p:cNvPr>
          <p:cNvPicPr>
            <a:picLocks noChangeAspect="1"/>
          </p:cNvPicPr>
          <p:nvPr/>
        </p:nvPicPr>
        <p:blipFill>
          <a:blip r:embed="rId3">
            <a:extLst>
              <a:ext uri="{28A0092B-C50C-407E-A947-70E740481C1C}">
                <a14:useLocalDpi xmlns:a14="http://schemas.microsoft.com/office/drawing/2010/main" val="0"/>
              </a:ext>
            </a:extLst>
          </a:blip>
          <a:srcRect l="44791" r="44791"/>
          <a:stretch/>
        </p:blipFill>
        <p:spPr>
          <a:xfrm>
            <a:off x="-12430" y="6858000"/>
            <a:ext cx="1012756" cy="5837749"/>
          </a:xfrm>
          <a:prstGeom prst="roundRect">
            <a:avLst>
              <a:gd name="adj" fmla="val 50000"/>
            </a:avLst>
          </a:prstGeom>
        </p:spPr>
      </p:pic>
      <p:pic>
        <p:nvPicPr>
          <p:cNvPr id="9" name="Picture 8">
            <a:extLst>
              <a:ext uri="{FF2B5EF4-FFF2-40B4-BE49-F238E27FC236}">
                <a16:creationId xmlns:a16="http://schemas.microsoft.com/office/drawing/2014/main" id="{C10DD388-6DE1-8EB6-6AED-AE9B3A832675}"/>
              </a:ext>
            </a:extLst>
          </p:cNvPr>
          <p:cNvPicPr>
            <a:picLocks noChangeAspect="1"/>
          </p:cNvPicPr>
          <p:nvPr/>
        </p:nvPicPr>
        <p:blipFill>
          <a:blip r:embed="rId4">
            <a:extLst>
              <a:ext uri="{28A0092B-C50C-407E-A947-70E740481C1C}">
                <a14:useLocalDpi xmlns:a14="http://schemas.microsoft.com/office/drawing/2010/main" val="0"/>
              </a:ext>
            </a:extLst>
          </a:blip>
          <a:srcRect l="44791" r="44791"/>
          <a:stretch/>
        </p:blipFill>
        <p:spPr>
          <a:xfrm>
            <a:off x="1306100" y="9117826"/>
            <a:ext cx="1012756" cy="5837749"/>
          </a:xfrm>
          <a:prstGeom prst="roundRect">
            <a:avLst>
              <a:gd name="adj" fmla="val 50000"/>
            </a:avLst>
          </a:prstGeom>
        </p:spPr>
      </p:pic>
      <p:pic>
        <p:nvPicPr>
          <p:cNvPr id="11" name="Picture 10">
            <a:extLst>
              <a:ext uri="{FF2B5EF4-FFF2-40B4-BE49-F238E27FC236}">
                <a16:creationId xmlns:a16="http://schemas.microsoft.com/office/drawing/2014/main" id="{5D05F24B-5035-20B2-2DC6-50C28F386DA9}"/>
              </a:ext>
            </a:extLst>
          </p:cNvPr>
          <p:cNvPicPr>
            <a:picLocks noChangeAspect="1"/>
          </p:cNvPicPr>
          <p:nvPr/>
        </p:nvPicPr>
        <p:blipFill>
          <a:blip r:embed="rId5">
            <a:extLst>
              <a:ext uri="{28A0092B-C50C-407E-A947-70E740481C1C}">
                <a14:useLocalDpi xmlns:a14="http://schemas.microsoft.com/office/drawing/2010/main" val="0"/>
              </a:ext>
            </a:extLst>
          </a:blip>
          <a:srcRect l="43869" r="43869"/>
          <a:stretch/>
        </p:blipFill>
        <p:spPr>
          <a:xfrm>
            <a:off x="2806675" y="9616788"/>
            <a:ext cx="1012756" cy="5837749"/>
          </a:xfrm>
          <a:prstGeom prst="roundRect">
            <a:avLst>
              <a:gd name="adj" fmla="val 50000"/>
            </a:avLst>
          </a:prstGeom>
        </p:spPr>
      </p:pic>
      <p:pic>
        <p:nvPicPr>
          <p:cNvPr id="14" name="Picture 13">
            <a:extLst>
              <a:ext uri="{FF2B5EF4-FFF2-40B4-BE49-F238E27FC236}">
                <a16:creationId xmlns:a16="http://schemas.microsoft.com/office/drawing/2014/main" id="{398AC72D-EF3F-EDE3-9E0C-7D9BE463CC2E}"/>
              </a:ext>
            </a:extLst>
          </p:cNvPr>
          <p:cNvPicPr>
            <a:picLocks noChangeAspect="1"/>
          </p:cNvPicPr>
          <p:nvPr/>
        </p:nvPicPr>
        <p:blipFill rotWithShape="1">
          <a:blip r:embed="rId6">
            <a:extLst>
              <a:ext uri="{28A0092B-C50C-407E-A947-70E740481C1C}">
                <a14:useLocalDpi xmlns:a14="http://schemas.microsoft.com/office/drawing/2010/main" val="0"/>
              </a:ext>
            </a:extLst>
          </a:blip>
          <a:srcRect l="37492" r="47452" b="51723"/>
          <a:stretch/>
        </p:blipFill>
        <p:spPr>
          <a:xfrm>
            <a:off x="4106822" y="9616789"/>
            <a:ext cx="1012757" cy="5746644"/>
          </a:xfrm>
          <a:prstGeom prst="roundRect">
            <a:avLst>
              <a:gd name="adj" fmla="val 50000"/>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5" name="Oval 14">
            <a:hlinkClick r:id="rId7" action="ppaction://hlinksldjump"/>
            <a:extLst>
              <a:ext uri="{FF2B5EF4-FFF2-40B4-BE49-F238E27FC236}">
                <a16:creationId xmlns:a16="http://schemas.microsoft.com/office/drawing/2014/main" id="{D687D77F-F5AF-CE71-A9B6-44CD73AD1153}"/>
              </a:ext>
            </a:extLst>
          </p:cNvPr>
          <p:cNvSpPr/>
          <p:nvPr/>
        </p:nvSpPr>
        <p:spPr>
          <a:xfrm>
            <a:off x="4219796" y="14547716"/>
            <a:ext cx="815717" cy="815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
        <p:nvSpPr>
          <p:cNvPr id="17" name="Oval 16">
            <a:extLst>
              <a:ext uri="{FF2B5EF4-FFF2-40B4-BE49-F238E27FC236}">
                <a16:creationId xmlns:a16="http://schemas.microsoft.com/office/drawing/2014/main" id="{79F4F343-9AA9-F14F-F2B1-D173810535A8}"/>
              </a:ext>
            </a:extLst>
          </p:cNvPr>
          <p:cNvSpPr/>
          <p:nvPr/>
        </p:nvSpPr>
        <p:spPr>
          <a:xfrm>
            <a:off x="2850302" y="14460092"/>
            <a:ext cx="815717" cy="815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
        <p:nvSpPr>
          <p:cNvPr id="18" name="Oval 17">
            <a:extLst>
              <a:ext uri="{FF2B5EF4-FFF2-40B4-BE49-F238E27FC236}">
                <a16:creationId xmlns:a16="http://schemas.microsoft.com/office/drawing/2014/main" id="{7187709A-2DC9-CA05-D507-98096D803827}"/>
              </a:ext>
            </a:extLst>
          </p:cNvPr>
          <p:cNvSpPr/>
          <p:nvPr/>
        </p:nvSpPr>
        <p:spPr>
          <a:xfrm>
            <a:off x="1404620" y="13979771"/>
            <a:ext cx="815717" cy="815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
        <p:nvSpPr>
          <p:cNvPr id="19" name="Oval 18">
            <a:extLst>
              <a:ext uri="{FF2B5EF4-FFF2-40B4-BE49-F238E27FC236}">
                <a16:creationId xmlns:a16="http://schemas.microsoft.com/office/drawing/2014/main" id="{D84A2925-1FA2-4930-E4E3-F1839AB2458A}"/>
              </a:ext>
            </a:extLst>
          </p:cNvPr>
          <p:cNvSpPr/>
          <p:nvPr/>
        </p:nvSpPr>
        <p:spPr>
          <a:xfrm>
            <a:off x="86090" y="11719946"/>
            <a:ext cx="815717" cy="815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cxnSp>
        <p:nvCxnSpPr>
          <p:cNvPr id="29" name="Curved Connector 28">
            <a:extLst>
              <a:ext uri="{FF2B5EF4-FFF2-40B4-BE49-F238E27FC236}">
                <a16:creationId xmlns:a16="http://schemas.microsoft.com/office/drawing/2014/main" id="{2208310C-944F-C498-81CA-6E3C95786806}"/>
              </a:ext>
            </a:extLst>
          </p:cNvPr>
          <p:cNvCxnSpPr/>
          <p:nvPr/>
        </p:nvCxnSpPr>
        <p:spPr>
          <a:xfrm rot="10800000" flipV="1">
            <a:off x="4850281" y="3109536"/>
            <a:ext cx="2925318" cy="2729426"/>
          </a:xfrm>
          <a:prstGeom prst="curvedConnector3">
            <a:avLst>
              <a:gd name="adj1" fmla="val 37054"/>
            </a:avLst>
          </a:prstGeom>
          <a:ln>
            <a:solidFill>
              <a:srgbClr val="201B31"/>
            </a:solidFill>
            <a:tailEnd type="triangle"/>
          </a:ln>
        </p:spPr>
        <p:style>
          <a:lnRef idx="1">
            <a:schemeClr val="accent3"/>
          </a:lnRef>
          <a:fillRef idx="0">
            <a:schemeClr val="accent3"/>
          </a:fillRef>
          <a:effectRef idx="0">
            <a:schemeClr val="accent3"/>
          </a:effectRef>
          <a:fontRef idx="minor">
            <a:schemeClr val="tx1"/>
          </a:fontRef>
        </p:style>
      </p:cxnSp>
      <p:sp>
        <p:nvSpPr>
          <p:cNvPr id="32" name="Oval 31">
            <a:extLst>
              <a:ext uri="{FF2B5EF4-FFF2-40B4-BE49-F238E27FC236}">
                <a16:creationId xmlns:a16="http://schemas.microsoft.com/office/drawing/2014/main" id="{894F1257-D39E-0EAD-D1D8-8FF99ABDF0F7}"/>
              </a:ext>
            </a:extLst>
          </p:cNvPr>
          <p:cNvSpPr/>
          <p:nvPr/>
        </p:nvSpPr>
        <p:spPr>
          <a:xfrm>
            <a:off x="8959787" y="-870962"/>
            <a:ext cx="5611671" cy="5611671"/>
          </a:xfrm>
          <a:custGeom>
            <a:avLst/>
            <a:gdLst>
              <a:gd name="connsiteX0" fmla="*/ 0 w 5611671"/>
              <a:gd name="connsiteY0" fmla="*/ 2805836 h 5611671"/>
              <a:gd name="connsiteX1" fmla="*/ 2805836 w 5611671"/>
              <a:gd name="connsiteY1" fmla="*/ 0 h 5611671"/>
              <a:gd name="connsiteX2" fmla="*/ 5611672 w 5611671"/>
              <a:gd name="connsiteY2" fmla="*/ 2805836 h 5611671"/>
              <a:gd name="connsiteX3" fmla="*/ 2805836 w 5611671"/>
              <a:gd name="connsiteY3" fmla="*/ 5611672 h 5611671"/>
              <a:gd name="connsiteX4" fmla="*/ 0 w 5611671"/>
              <a:gd name="connsiteY4" fmla="*/ 2805836 h 561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1671" h="5611671" extrusionOk="0">
                <a:moveTo>
                  <a:pt x="0" y="2805836"/>
                </a:moveTo>
                <a:cubicBezTo>
                  <a:pt x="-373024" y="1026127"/>
                  <a:pt x="1129674" y="47493"/>
                  <a:pt x="2805836" y="0"/>
                </a:cubicBezTo>
                <a:cubicBezTo>
                  <a:pt x="4645395" y="61039"/>
                  <a:pt x="5372772" y="1263813"/>
                  <a:pt x="5611672" y="2805836"/>
                </a:cubicBezTo>
                <a:cubicBezTo>
                  <a:pt x="5435226" y="4527765"/>
                  <a:pt x="4319266" y="5811706"/>
                  <a:pt x="2805836" y="5611672"/>
                </a:cubicBezTo>
                <a:cubicBezTo>
                  <a:pt x="1109820" y="5531576"/>
                  <a:pt x="350923" y="4523130"/>
                  <a:pt x="0" y="2805836"/>
                </a:cubicBezTo>
                <a:close/>
              </a:path>
            </a:pathLst>
          </a:custGeom>
          <a:noFill/>
          <a:ln w="3175">
            <a:solidFill>
              <a:srgbClr val="201B31"/>
            </a:solidFill>
            <a:extLst>
              <a:ext uri="{C807C97D-BFC1-408E-A445-0C87EB9F89A2}">
                <ask:lineSketchStyleProps xmlns="" xmlns:ask="http://schemas.microsoft.com/office/drawing/2018/sketchyshapes" sd="1219033472">
                  <a:custGeom>
                    <a:avLst/>
                    <a:gdLst>
                      <a:gd name="connsiteX0" fmla="*/ 0 w 5611671"/>
                      <a:gd name="connsiteY0" fmla="*/ 2805836 h 5611671"/>
                      <a:gd name="connsiteX1" fmla="*/ 2805836 w 5611671"/>
                      <a:gd name="connsiteY1" fmla="*/ 0 h 5611671"/>
                      <a:gd name="connsiteX2" fmla="*/ 5611672 w 5611671"/>
                      <a:gd name="connsiteY2" fmla="*/ 2805836 h 5611671"/>
                      <a:gd name="connsiteX3" fmla="*/ 2805836 w 5611671"/>
                      <a:gd name="connsiteY3" fmla="*/ 5611672 h 5611671"/>
                      <a:gd name="connsiteX4" fmla="*/ 0 w 5611671"/>
                      <a:gd name="connsiteY4" fmla="*/ 2805836 h 561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1671" h="5611671" extrusionOk="0">
                        <a:moveTo>
                          <a:pt x="0" y="2805836"/>
                        </a:moveTo>
                        <a:cubicBezTo>
                          <a:pt x="-144611" y="1167017"/>
                          <a:pt x="1163304" y="34871"/>
                          <a:pt x="2805836" y="0"/>
                        </a:cubicBezTo>
                        <a:cubicBezTo>
                          <a:pt x="4415989" y="12744"/>
                          <a:pt x="5566773" y="1257644"/>
                          <a:pt x="5611672" y="2805836"/>
                        </a:cubicBezTo>
                        <a:cubicBezTo>
                          <a:pt x="5509702" y="4455035"/>
                          <a:pt x="4334742" y="5726166"/>
                          <a:pt x="2805836" y="5611672"/>
                        </a:cubicBezTo>
                        <a:cubicBezTo>
                          <a:pt x="1230055" y="5597359"/>
                          <a:pt x="238648" y="4469484"/>
                          <a:pt x="0" y="2805836"/>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
        <p:nvSpPr>
          <p:cNvPr id="33" name="TextBox 32">
            <a:extLst>
              <a:ext uri="{FF2B5EF4-FFF2-40B4-BE49-F238E27FC236}">
                <a16:creationId xmlns:a16="http://schemas.microsoft.com/office/drawing/2014/main" id="{6DD0DD38-3972-43B4-EB00-1C141819A311}"/>
              </a:ext>
            </a:extLst>
          </p:cNvPr>
          <p:cNvSpPr txBox="1"/>
          <p:nvPr/>
        </p:nvSpPr>
        <p:spPr>
          <a:xfrm>
            <a:off x="19957828" y="1919745"/>
            <a:ext cx="10394095" cy="1446230"/>
          </a:xfrm>
          <a:prstGeom prst="rect">
            <a:avLst/>
          </a:prstGeom>
          <a:noFill/>
        </p:spPr>
        <p:txBody>
          <a:bodyPr wrap="square" rtlCol="0">
            <a:spAutoFit/>
          </a:bodyPr>
          <a:lstStyle/>
          <a:p>
            <a:pPr algn="ctr"/>
            <a:r>
              <a:rPr lang="en-US" sz="8798" dirty="0">
                <a:solidFill>
                  <a:schemeClr val="bg1">
                    <a:lumMod val="95000"/>
                  </a:schemeClr>
                </a:solidFill>
                <a:latin typeface="Galada" panose="02000506000000020003" pitchFamily="2" charset="0"/>
                <a:cs typeface="Galada" panose="02000506000000020003" pitchFamily="2" charset="0"/>
              </a:rPr>
              <a:t>Brewing Methods</a:t>
            </a:r>
          </a:p>
        </p:txBody>
      </p:sp>
      <p:sp>
        <p:nvSpPr>
          <p:cNvPr id="34" name="TextBox 33">
            <a:extLst>
              <a:ext uri="{FF2B5EF4-FFF2-40B4-BE49-F238E27FC236}">
                <a16:creationId xmlns:a16="http://schemas.microsoft.com/office/drawing/2014/main" id="{0B62527B-3A93-4658-B547-3E38ADDBC0C4}"/>
              </a:ext>
            </a:extLst>
          </p:cNvPr>
          <p:cNvSpPr txBox="1"/>
          <p:nvPr/>
        </p:nvSpPr>
        <p:spPr>
          <a:xfrm>
            <a:off x="23730412" y="3072665"/>
            <a:ext cx="5471752" cy="461665"/>
          </a:xfrm>
          <a:prstGeom prst="rect">
            <a:avLst/>
          </a:prstGeom>
          <a:noFill/>
        </p:spPr>
        <p:txBody>
          <a:bodyPr wrap="square" rtlCol="0">
            <a:spAutoFit/>
          </a:bodyPr>
          <a:lstStyle/>
          <a:p>
            <a:pPr algn="ctr"/>
            <a:r>
              <a:rPr lang="en-US" sz="2400" dirty="0">
                <a:solidFill>
                  <a:schemeClr val="bg1">
                    <a:lumMod val="95000"/>
                  </a:schemeClr>
                </a:solidFill>
                <a:latin typeface="Poppins Medium" pitchFamily="2" charset="77"/>
                <a:cs typeface="Poppins Medium" pitchFamily="2" charset="77"/>
              </a:rPr>
              <a:t>TO ENJOY YOUR DAILY COFFEE</a:t>
            </a:r>
          </a:p>
        </p:txBody>
      </p:sp>
      <p:sp>
        <p:nvSpPr>
          <p:cNvPr id="35" name="TextBox 34">
            <a:extLst>
              <a:ext uri="{FF2B5EF4-FFF2-40B4-BE49-F238E27FC236}">
                <a16:creationId xmlns:a16="http://schemas.microsoft.com/office/drawing/2014/main" id="{966BD136-88B7-F3F1-F2A0-4CFC0B3280CF}"/>
              </a:ext>
            </a:extLst>
          </p:cNvPr>
          <p:cNvSpPr txBox="1"/>
          <p:nvPr/>
        </p:nvSpPr>
        <p:spPr>
          <a:xfrm>
            <a:off x="23837373" y="4087121"/>
            <a:ext cx="5032358" cy="5631029"/>
          </a:xfrm>
          <a:prstGeom prst="rect">
            <a:avLst/>
          </a:prstGeom>
          <a:noFill/>
        </p:spPr>
        <p:txBody>
          <a:bodyPr wrap="square">
            <a:spAutoFit/>
          </a:bodyPr>
          <a:lstStyle/>
          <a:p>
            <a:pPr algn="just"/>
            <a:r>
              <a:rPr lang="en-US" sz="3599" dirty="0">
                <a:solidFill>
                  <a:schemeClr val="bg1">
                    <a:lumMod val="95000"/>
                  </a:schemeClr>
                </a:solidFill>
                <a:latin typeface="Poppins Light" pitchFamily="2" charset="77"/>
                <a:cs typeface="Poppins Light" pitchFamily="2" charset="77"/>
              </a:rPr>
              <a:t>Coffee brewing methods are important to enjoy a good coffee because they play a major role in determining the final taste, aroma, and strength of the coffee. </a:t>
            </a:r>
          </a:p>
        </p:txBody>
      </p:sp>
      <p:pic>
        <p:nvPicPr>
          <p:cNvPr id="99" name="Picture 98" descr="Upward trend with solid fill">
            <a:hlinkClick r:id="rId7" action="ppaction://hlinksldjump"/>
            <a:extLst>
              <a:ext uri="{FF2B5EF4-FFF2-40B4-BE49-F238E27FC236}">
                <a16:creationId xmlns:a16="http://schemas.microsoft.com/office/drawing/2014/main" id="{B0F0285D-9518-FAF5-7186-20F1720C20B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p:blipFill>
        <p:spPr>
          <a:xfrm>
            <a:off x="6823480" y="15066276"/>
            <a:ext cx="388261" cy="388261"/>
          </a:xfrm>
          <a:prstGeom prst="rect">
            <a:avLst/>
          </a:prstGeom>
        </p:spPr>
      </p:pic>
      <p:pic>
        <p:nvPicPr>
          <p:cNvPr id="101" name="Picture 100" descr="Pie chart with solid fill">
            <a:hlinkClick r:id="rId10" action="ppaction://hlinksldjump"/>
            <a:extLst>
              <a:ext uri="{FF2B5EF4-FFF2-40B4-BE49-F238E27FC236}">
                <a16:creationId xmlns:a16="http://schemas.microsoft.com/office/drawing/2014/main" id="{057C49F1-0C7D-A66E-3EBD-C9679E49BD4A}"/>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p:blipFill>
        <p:spPr>
          <a:xfrm>
            <a:off x="1856771" y="15614623"/>
            <a:ext cx="393784" cy="393784"/>
          </a:xfrm>
          <a:prstGeom prst="rect">
            <a:avLst/>
          </a:prstGeom>
        </p:spPr>
      </p:pic>
      <p:pic>
        <p:nvPicPr>
          <p:cNvPr id="103" name="Picture 102" descr="Shape&#10;&#10;Description automatically generated with low confidence">
            <a:hlinkClick r:id="" action="ppaction://noaction"/>
            <a:extLst>
              <a:ext uri="{FF2B5EF4-FFF2-40B4-BE49-F238E27FC236}">
                <a16:creationId xmlns:a16="http://schemas.microsoft.com/office/drawing/2014/main" id="{AA89F8D4-CF68-4EF4-C9F6-106D26F29AB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65829" y="14090428"/>
            <a:ext cx="317640" cy="604494"/>
          </a:xfrm>
          <a:prstGeom prst="rect">
            <a:avLst/>
          </a:prstGeom>
        </p:spPr>
      </p:pic>
      <p:pic>
        <p:nvPicPr>
          <p:cNvPr id="105" name="Picture 104" descr="Shape&#10;&#10;Description automatically generated with medium confidence">
            <a:hlinkClick r:id="" action="ppaction://noaction"/>
            <a:extLst>
              <a:ext uri="{FF2B5EF4-FFF2-40B4-BE49-F238E27FC236}">
                <a16:creationId xmlns:a16="http://schemas.microsoft.com/office/drawing/2014/main" id="{BE71F250-778E-33A9-96AE-764BF0BF1587}"/>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35431" y="11851796"/>
            <a:ext cx="522510" cy="583300"/>
          </a:xfrm>
          <a:prstGeom prst="rect">
            <a:avLst/>
          </a:prstGeom>
        </p:spPr>
      </p:pic>
      <p:sp>
        <p:nvSpPr>
          <p:cNvPr id="22" name="Slide Number Placeholder 21">
            <a:extLst>
              <a:ext uri="{FF2B5EF4-FFF2-40B4-BE49-F238E27FC236}">
                <a16:creationId xmlns:a16="http://schemas.microsoft.com/office/drawing/2014/main" id="{53BE1665-BE3E-0EE1-0DB6-4C14DAB07843}"/>
              </a:ext>
            </a:extLst>
          </p:cNvPr>
          <p:cNvSpPr>
            <a:spLocks noGrp="1"/>
          </p:cNvSpPr>
          <p:nvPr>
            <p:ph type="sldNum" sz="quarter" idx="12"/>
          </p:nvPr>
        </p:nvSpPr>
        <p:spPr/>
        <p:txBody>
          <a:bodyPr/>
          <a:lstStyle/>
          <a:p>
            <a:fld id="{55284ECE-344A-FA43-A796-640982D6641C}" type="slidenum">
              <a:rPr lang="en-US" smtClean="0"/>
              <a:t>5</a:t>
            </a:fld>
            <a:endParaRPr lang="en-US" dirty="0"/>
          </a:p>
        </p:txBody>
      </p:sp>
      <p:sp>
        <p:nvSpPr>
          <p:cNvPr id="2" name="Slide Number Placeholder 2">
            <a:extLst>
              <a:ext uri="{FF2B5EF4-FFF2-40B4-BE49-F238E27FC236}">
                <a16:creationId xmlns:a16="http://schemas.microsoft.com/office/drawing/2014/main" id="{7E768800-F13F-7E32-7CE3-F600A17360D8}"/>
              </a:ext>
            </a:extLst>
          </p:cNvPr>
          <p:cNvSpPr txBox="1">
            <a:spLocks/>
          </p:cNvSpPr>
          <p:nvPr/>
        </p:nvSpPr>
        <p:spPr>
          <a:xfrm>
            <a:off x="8609945" y="6356351"/>
            <a:ext cx="2742486" cy="365125"/>
          </a:xfrm>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r"/>
            <a:fld id="{AFA2372C-6F16-994C-BB3B-F043687260E0}" type="slidenum">
              <a:rPr lang="en-US" sz="1800"/>
              <a:pPr algn="r"/>
              <a:t>5</a:t>
            </a:fld>
            <a:endParaRPr lang="en-US" sz="1800" dirty="0"/>
          </a:p>
        </p:txBody>
      </p:sp>
      <p:sp>
        <p:nvSpPr>
          <p:cNvPr id="5" name="TextBox 30">
            <a:extLst>
              <a:ext uri="{FF2B5EF4-FFF2-40B4-BE49-F238E27FC236}">
                <a16:creationId xmlns:a16="http://schemas.microsoft.com/office/drawing/2014/main" id="{16207C8A-3483-33A8-08A0-D03C67697F92}"/>
              </a:ext>
            </a:extLst>
          </p:cNvPr>
          <p:cNvSpPr txBox="1"/>
          <p:nvPr/>
        </p:nvSpPr>
        <p:spPr>
          <a:xfrm>
            <a:off x="7017612" y="2760514"/>
            <a:ext cx="4059381" cy="1200329"/>
          </a:xfrm>
          <a:prstGeom prst="rect">
            <a:avLst/>
          </a:prstGeom>
          <a:noFill/>
        </p:spPr>
        <p:txBody>
          <a:bodyPr wrap="square" rtlCol="0">
            <a:spAutoFit/>
          </a:bodyPr>
          <a:lstStyle/>
          <a:p>
            <a:pPr algn="ctr"/>
            <a:r>
              <a:rPr lang="en-US" sz="3600" dirty="0">
                <a:solidFill>
                  <a:srgbClr val="201B31"/>
                </a:solidFill>
                <a:latin typeface="Poppins Medium" pitchFamily="2" charset="77"/>
                <a:cs typeface="Poppins Medium" pitchFamily="2" charset="77"/>
              </a:rPr>
              <a:t>Phase de conception</a:t>
            </a:r>
            <a:endParaRPr lang="fr-FR" sz="3600" dirty="0">
              <a:solidFill>
                <a:srgbClr val="201B31"/>
              </a:solidFill>
              <a:latin typeface="Poppins Medium" pitchFamily="2" charset="77"/>
              <a:cs typeface="Poppins Medium" pitchFamily="2" charset="77"/>
            </a:endParaRPr>
          </a:p>
        </p:txBody>
      </p:sp>
      <p:pic>
        <p:nvPicPr>
          <p:cNvPr id="4" name="Image 3">
            <a:extLst>
              <a:ext uri="{FF2B5EF4-FFF2-40B4-BE49-F238E27FC236}">
                <a16:creationId xmlns:a16="http://schemas.microsoft.com/office/drawing/2014/main" id="{FDE52E53-E196-5EE4-7616-E79B228DB705}"/>
              </a:ext>
            </a:extLst>
          </p:cNvPr>
          <p:cNvPicPr>
            <a:picLocks noChangeAspect="1"/>
          </p:cNvPicPr>
          <p:nvPr/>
        </p:nvPicPr>
        <p:blipFill rotWithShape="1">
          <a:blip r:embed="rId15" cstate="email">
            <a:extLst>
              <a:ext uri="{28A0092B-C50C-407E-A947-70E740481C1C}">
                <a14:useLocalDpi xmlns:a14="http://schemas.microsoft.com/office/drawing/2010/main" val="0"/>
              </a:ext>
            </a:extLst>
          </a:blip>
          <a:srcRect l="52694" t="40710" r="38990" b="214"/>
          <a:stretch/>
        </p:blipFill>
        <p:spPr bwMode="auto">
          <a:xfrm>
            <a:off x="23862590" y="5867738"/>
            <a:ext cx="845301" cy="5312808"/>
          </a:xfrm>
          <a:prstGeom prst="rect">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835558031"/>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0073 -0.09306 L -0.00704 -1.19954 " pathEditMode="relative" rAng="0" ptsTypes="AA">
                                      <p:cBhvr>
                                        <p:cTn id="6" dur="2000" fill="hold"/>
                                        <p:tgtEl>
                                          <p:spTgt spid="14"/>
                                        </p:tgtEl>
                                        <p:attrNameLst>
                                          <p:attrName>ppt_x</p:attrName>
                                          <p:attrName>ppt_y</p:attrName>
                                        </p:attrNameLst>
                                      </p:cBhvr>
                                      <p:rCtr x="13" y="-55324"/>
                                    </p:animMotion>
                                  </p:childTnLst>
                                </p:cTn>
                              </p:par>
                              <p:par>
                                <p:cTn id="7" presetID="64" presetClass="path" presetSubtype="0" accel="50000" decel="50000" fill="hold" nodeType="withEffect">
                                  <p:stCondLst>
                                    <p:cond delay="0"/>
                                  </p:stCondLst>
                                  <p:childTnLst>
                                    <p:animMotion origin="layout" path="M -0.00208 -0.07246 L 0.00639 -1.20926 " pathEditMode="relative" rAng="0" ptsTypes="AA">
                                      <p:cBhvr>
                                        <p:cTn id="8" dur="2000" fill="hold"/>
                                        <p:tgtEl>
                                          <p:spTgt spid="11"/>
                                        </p:tgtEl>
                                        <p:attrNameLst>
                                          <p:attrName>ppt_x</p:attrName>
                                          <p:attrName>ppt_y</p:attrName>
                                        </p:attrNameLst>
                                      </p:cBhvr>
                                      <p:rCtr x="417" y="-56852"/>
                                    </p:animMotion>
                                  </p:childTnLst>
                                </p:cTn>
                              </p:par>
                            </p:childTnLst>
                          </p:cTn>
                        </p:par>
                      </p:childTnLst>
                    </p:cTn>
                  </p:par>
                  <p:par>
                    <p:cTn id="9" fill="hold">
                      <p:stCondLst>
                        <p:cond delay="indefinite"/>
                      </p:stCondLst>
                      <p:childTnLst>
                        <p:par>
                          <p:cTn id="10" fill="hold">
                            <p:stCondLst>
                              <p:cond delay="0"/>
                            </p:stCondLst>
                            <p:childTnLst>
                              <p:par>
                                <p:cTn id="11" presetID="64" presetClass="path" presetSubtype="0" accel="50000" decel="50000" fill="hold" nodeType="clickEffect">
                                  <p:stCondLst>
                                    <p:cond delay="0"/>
                                  </p:stCondLst>
                                  <p:childTnLst>
                                    <p:animMotion origin="layout" path="M 2.91667E-6 -4.07407E-6 L -0.00417 -1.00416 " pathEditMode="relative" rAng="0" ptsTypes="AA">
                                      <p:cBhvr>
                                        <p:cTn id="12" dur="2000" fill="hold"/>
                                        <p:tgtEl>
                                          <p:spTgt spid="4"/>
                                        </p:tgtEl>
                                        <p:attrNameLst>
                                          <p:attrName>ppt_x</p:attrName>
                                          <p:attrName>ppt_y</p:attrName>
                                        </p:attrNameLst>
                                      </p:cBhvr>
                                      <p:rCtr x="-208" y="-50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1F749D-763E-8079-50C2-15F5DEE3474F}"/>
              </a:ext>
            </a:extLst>
          </p:cNvPr>
          <p:cNvPicPr>
            <a:picLocks noChangeAspect="1"/>
          </p:cNvPicPr>
          <p:nvPr/>
        </p:nvPicPr>
        <p:blipFill>
          <a:blip r:embed="rId3">
            <a:extLst>
              <a:ext uri="{28A0092B-C50C-407E-A947-70E740481C1C}">
                <a14:useLocalDpi xmlns:a14="http://schemas.microsoft.com/office/drawing/2010/main" val="0"/>
              </a:ext>
            </a:extLst>
          </a:blip>
          <a:srcRect l="44791" r="44791"/>
          <a:stretch/>
        </p:blipFill>
        <p:spPr>
          <a:xfrm>
            <a:off x="-12430" y="6858000"/>
            <a:ext cx="1012756" cy="5837749"/>
          </a:xfrm>
          <a:prstGeom prst="roundRect">
            <a:avLst>
              <a:gd name="adj" fmla="val 50000"/>
            </a:avLst>
          </a:prstGeom>
        </p:spPr>
      </p:pic>
      <p:pic>
        <p:nvPicPr>
          <p:cNvPr id="9" name="Picture 8">
            <a:extLst>
              <a:ext uri="{FF2B5EF4-FFF2-40B4-BE49-F238E27FC236}">
                <a16:creationId xmlns:a16="http://schemas.microsoft.com/office/drawing/2014/main" id="{C10DD388-6DE1-8EB6-6AED-AE9B3A832675}"/>
              </a:ext>
            </a:extLst>
          </p:cNvPr>
          <p:cNvPicPr>
            <a:picLocks noChangeAspect="1"/>
          </p:cNvPicPr>
          <p:nvPr/>
        </p:nvPicPr>
        <p:blipFill>
          <a:blip r:embed="rId4">
            <a:extLst>
              <a:ext uri="{28A0092B-C50C-407E-A947-70E740481C1C}">
                <a14:useLocalDpi xmlns:a14="http://schemas.microsoft.com/office/drawing/2010/main" val="0"/>
              </a:ext>
            </a:extLst>
          </a:blip>
          <a:srcRect l="44791" r="44791"/>
          <a:stretch/>
        </p:blipFill>
        <p:spPr>
          <a:xfrm>
            <a:off x="1306100" y="9117826"/>
            <a:ext cx="1012756" cy="5837749"/>
          </a:xfrm>
          <a:prstGeom prst="roundRect">
            <a:avLst>
              <a:gd name="adj" fmla="val 50000"/>
            </a:avLst>
          </a:prstGeom>
        </p:spPr>
      </p:pic>
      <p:pic>
        <p:nvPicPr>
          <p:cNvPr id="11" name="Picture 10">
            <a:extLst>
              <a:ext uri="{FF2B5EF4-FFF2-40B4-BE49-F238E27FC236}">
                <a16:creationId xmlns:a16="http://schemas.microsoft.com/office/drawing/2014/main" id="{5D05F24B-5035-20B2-2DC6-50C28F386DA9}"/>
              </a:ext>
            </a:extLst>
          </p:cNvPr>
          <p:cNvPicPr>
            <a:picLocks noChangeAspect="1"/>
          </p:cNvPicPr>
          <p:nvPr/>
        </p:nvPicPr>
        <p:blipFill>
          <a:blip r:embed="rId5">
            <a:extLst>
              <a:ext uri="{28A0092B-C50C-407E-A947-70E740481C1C}">
                <a14:useLocalDpi xmlns:a14="http://schemas.microsoft.com/office/drawing/2010/main" val="0"/>
              </a:ext>
            </a:extLst>
          </a:blip>
          <a:srcRect l="43869" r="43869"/>
          <a:stretch/>
        </p:blipFill>
        <p:spPr>
          <a:xfrm>
            <a:off x="1000326" y="384622"/>
            <a:ext cx="1012756" cy="5837749"/>
          </a:xfrm>
          <a:prstGeom prst="roundRect">
            <a:avLst>
              <a:gd name="adj" fmla="val 50000"/>
            </a:avLst>
          </a:prstGeom>
        </p:spPr>
      </p:pic>
      <p:pic>
        <p:nvPicPr>
          <p:cNvPr id="14" name="Picture 13">
            <a:extLst>
              <a:ext uri="{FF2B5EF4-FFF2-40B4-BE49-F238E27FC236}">
                <a16:creationId xmlns:a16="http://schemas.microsoft.com/office/drawing/2014/main" id="{398AC72D-EF3F-EDE3-9E0C-7D9BE463CC2E}"/>
              </a:ext>
            </a:extLst>
          </p:cNvPr>
          <p:cNvPicPr>
            <a:picLocks noChangeAspect="1"/>
          </p:cNvPicPr>
          <p:nvPr/>
        </p:nvPicPr>
        <p:blipFill rotWithShape="1">
          <a:blip r:embed="rId6">
            <a:extLst>
              <a:ext uri="{28A0092B-C50C-407E-A947-70E740481C1C}">
                <a14:useLocalDpi xmlns:a14="http://schemas.microsoft.com/office/drawing/2010/main" val="0"/>
              </a:ext>
            </a:extLst>
          </a:blip>
          <a:srcRect l="-1333" t="-20" r="-2692" b="49892"/>
          <a:stretch/>
        </p:blipFill>
        <p:spPr>
          <a:xfrm>
            <a:off x="2435960" y="502921"/>
            <a:ext cx="5382160" cy="5719450"/>
          </a:xfrm>
          <a:prstGeom prst="roundRect">
            <a:avLst/>
          </a:prstGeom>
        </p:spPr>
      </p:pic>
      <p:sp>
        <p:nvSpPr>
          <p:cNvPr id="15" name="Oval 14">
            <a:hlinkClick r:id="rId7" action="ppaction://hlinksldjump"/>
            <a:extLst>
              <a:ext uri="{FF2B5EF4-FFF2-40B4-BE49-F238E27FC236}">
                <a16:creationId xmlns:a16="http://schemas.microsoft.com/office/drawing/2014/main" id="{D687D77F-F5AF-CE71-A9B6-44CD73AD1153}"/>
              </a:ext>
            </a:extLst>
          </p:cNvPr>
          <p:cNvSpPr/>
          <p:nvPr/>
        </p:nvSpPr>
        <p:spPr>
          <a:xfrm>
            <a:off x="3966385" y="13630678"/>
            <a:ext cx="815717" cy="815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
        <p:nvSpPr>
          <p:cNvPr id="17" name="Oval 16">
            <a:extLst>
              <a:ext uri="{FF2B5EF4-FFF2-40B4-BE49-F238E27FC236}">
                <a16:creationId xmlns:a16="http://schemas.microsoft.com/office/drawing/2014/main" id="{79F4F343-9AA9-F14F-F2B1-D173810535A8}"/>
              </a:ext>
            </a:extLst>
          </p:cNvPr>
          <p:cNvSpPr/>
          <p:nvPr/>
        </p:nvSpPr>
        <p:spPr>
          <a:xfrm>
            <a:off x="2806675" y="13630678"/>
            <a:ext cx="815717" cy="815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
        <p:nvSpPr>
          <p:cNvPr id="18" name="Oval 17">
            <a:extLst>
              <a:ext uri="{FF2B5EF4-FFF2-40B4-BE49-F238E27FC236}">
                <a16:creationId xmlns:a16="http://schemas.microsoft.com/office/drawing/2014/main" id="{7187709A-2DC9-CA05-D507-98096D803827}"/>
              </a:ext>
            </a:extLst>
          </p:cNvPr>
          <p:cNvSpPr/>
          <p:nvPr/>
        </p:nvSpPr>
        <p:spPr>
          <a:xfrm>
            <a:off x="1404620" y="13979771"/>
            <a:ext cx="815717" cy="815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
        <p:nvSpPr>
          <p:cNvPr id="19" name="Oval 18">
            <a:extLst>
              <a:ext uri="{FF2B5EF4-FFF2-40B4-BE49-F238E27FC236}">
                <a16:creationId xmlns:a16="http://schemas.microsoft.com/office/drawing/2014/main" id="{D84A2925-1FA2-4930-E4E3-F1839AB2458A}"/>
              </a:ext>
            </a:extLst>
          </p:cNvPr>
          <p:cNvSpPr/>
          <p:nvPr/>
        </p:nvSpPr>
        <p:spPr>
          <a:xfrm>
            <a:off x="86090" y="11719946"/>
            <a:ext cx="815717" cy="815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cxnSp>
        <p:nvCxnSpPr>
          <p:cNvPr id="29" name="Curved Connector 28">
            <a:extLst>
              <a:ext uri="{FF2B5EF4-FFF2-40B4-BE49-F238E27FC236}">
                <a16:creationId xmlns:a16="http://schemas.microsoft.com/office/drawing/2014/main" id="{2208310C-944F-C498-81CA-6E3C95786806}"/>
              </a:ext>
            </a:extLst>
          </p:cNvPr>
          <p:cNvCxnSpPr/>
          <p:nvPr/>
        </p:nvCxnSpPr>
        <p:spPr>
          <a:xfrm rot="10800000" flipV="1">
            <a:off x="7602187" y="1357695"/>
            <a:ext cx="2925318" cy="2729426"/>
          </a:xfrm>
          <a:prstGeom prst="curvedConnector3">
            <a:avLst>
              <a:gd name="adj1" fmla="val 37054"/>
            </a:avLst>
          </a:prstGeom>
          <a:ln>
            <a:solidFill>
              <a:srgbClr val="201B31"/>
            </a:solidFill>
            <a:tailEnd type="triangle"/>
          </a:ln>
        </p:spPr>
        <p:style>
          <a:lnRef idx="1">
            <a:schemeClr val="accent3"/>
          </a:lnRef>
          <a:fillRef idx="0">
            <a:schemeClr val="accent3"/>
          </a:fillRef>
          <a:effectRef idx="0">
            <a:schemeClr val="accent3"/>
          </a:effectRef>
          <a:fontRef idx="minor">
            <a:schemeClr val="tx1"/>
          </a:fontRef>
        </p:style>
      </p:cxnSp>
      <p:sp>
        <p:nvSpPr>
          <p:cNvPr id="32" name="Oval 31">
            <a:extLst>
              <a:ext uri="{FF2B5EF4-FFF2-40B4-BE49-F238E27FC236}">
                <a16:creationId xmlns:a16="http://schemas.microsoft.com/office/drawing/2014/main" id="{894F1257-D39E-0EAD-D1D8-8FF99ABDF0F7}"/>
              </a:ext>
            </a:extLst>
          </p:cNvPr>
          <p:cNvSpPr/>
          <p:nvPr/>
        </p:nvSpPr>
        <p:spPr>
          <a:xfrm>
            <a:off x="10825283" y="-2308175"/>
            <a:ext cx="5611671" cy="5611671"/>
          </a:xfrm>
          <a:custGeom>
            <a:avLst/>
            <a:gdLst>
              <a:gd name="connsiteX0" fmla="*/ 0 w 5611671"/>
              <a:gd name="connsiteY0" fmla="*/ 2805836 h 5611671"/>
              <a:gd name="connsiteX1" fmla="*/ 2805836 w 5611671"/>
              <a:gd name="connsiteY1" fmla="*/ 0 h 5611671"/>
              <a:gd name="connsiteX2" fmla="*/ 5611672 w 5611671"/>
              <a:gd name="connsiteY2" fmla="*/ 2805836 h 5611671"/>
              <a:gd name="connsiteX3" fmla="*/ 2805836 w 5611671"/>
              <a:gd name="connsiteY3" fmla="*/ 5611672 h 5611671"/>
              <a:gd name="connsiteX4" fmla="*/ 0 w 5611671"/>
              <a:gd name="connsiteY4" fmla="*/ 2805836 h 561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1671" h="5611671" extrusionOk="0">
                <a:moveTo>
                  <a:pt x="0" y="2805836"/>
                </a:moveTo>
                <a:cubicBezTo>
                  <a:pt x="-373024" y="1026127"/>
                  <a:pt x="1129674" y="47493"/>
                  <a:pt x="2805836" y="0"/>
                </a:cubicBezTo>
                <a:cubicBezTo>
                  <a:pt x="4645395" y="61039"/>
                  <a:pt x="5372772" y="1263813"/>
                  <a:pt x="5611672" y="2805836"/>
                </a:cubicBezTo>
                <a:cubicBezTo>
                  <a:pt x="5435226" y="4527765"/>
                  <a:pt x="4319266" y="5811706"/>
                  <a:pt x="2805836" y="5611672"/>
                </a:cubicBezTo>
                <a:cubicBezTo>
                  <a:pt x="1109820" y="5531576"/>
                  <a:pt x="350923" y="4523130"/>
                  <a:pt x="0" y="2805836"/>
                </a:cubicBezTo>
                <a:close/>
              </a:path>
            </a:pathLst>
          </a:custGeom>
          <a:noFill/>
          <a:ln w="3175">
            <a:solidFill>
              <a:srgbClr val="201B31"/>
            </a:solidFill>
            <a:extLst>
              <a:ext uri="{C807C97D-BFC1-408E-A445-0C87EB9F89A2}">
                <ask:lineSketchStyleProps xmlns="" xmlns:ask="http://schemas.microsoft.com/office/drawing/2018/sketchyshapes" sd="1219033472">
                  <a:custGeom>
                    <a:avLst/>
                    <a:gdLst>
                      <a:gd name="connsiteX0" fmla="*/ 0 w 5611671"/>
                      <a:gd name="connsiteY0" fmla="*/ 2805836 h 5611671"/>
                      <a:gd name="connsiteX1" fmla="*/ 2805836 w 5611671"/>
                      <a:gd name="connsiteY1" fmla="*/ 0 h 5611671"/>
                      <a:gd name="connsiteX2" fmla="*/ 5611672 w 5611671"/>
                      <a:gd name="connsiteY2" fmla="*/ 2805836 h 5611671"/>
                      <a:gd name="connsiteX3" fmla="*/ 2805836 w 5611671"/>
                      <a:gd name="connsiteY3" fmla="*/ 5611672 h 5611671"/>
                      <a:gd name="connsiteX4" fmla="*/ 0 w 5611671"/>
                      <a:gd name="connsiteY4" fmla="*/ 2805836 h 561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1671" h="5611671" extrusionOk="0">
                        <a:moveTo>
                          <a:pt x="0" y="2805836"/>
                        </a:moveTo>
                        <a:cubicBezTo>
                          <a:pt x="-144611" y="1167017"/>
                          <a:pt x="1163304" y="34871"/>
                          <a:pt x="2805836" y="0"/>
                        </a:cubicBezTo>
                        <a:cubicBezTo>
                          <a:pt x="4415989" y="12744"/>
                          <a:pt x="5566773" y="1257644"/>
                          <a:pt x="5611672" y="2805836"/>
                        </a:cubicBezTo>
                        <a:cubicBezTo>
                          <a:pt x="5509702" y="4455035"/>
                          <a:pt x="4334742" y="5726166"/>
                          <a:pt x="2805836" y="5611672"/>
                        </a:cubicBezTo>
                        <a:cubicBezTo>
                          <a:pt x="1230055" y="5597359"/>
                          <a:pt x="238648" y="4469484"/>
                          <a:pt x="0" y="2805836"/>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
        <p:nvSpPr>
          <p:cNvPr id="33" name="TextBox 32">
            <a:extLst>
              <a:ext uri="{FF2B5EF4-FFF2-40B4-BE49-F238E27FC236}">
                <a16:creationId xmlns:a16="http://schemas.microsoft.com/office/drawing/2014/main" id="{6DD0DD38-3972-43B4-EB00-1C141819A311}"/>
              </a:ext>
            </a:extLst>
          </p:cNvPr>
          <p:cNvSpPr txBox="1"/>
          <p:nvPr/>
        </p:nvSpPr>
        <p:spPr>
          <a:xfrm>
            <a:off x="19957828" y="1919745"/>
            <a:ext cx="10394095" cy="1446230"/>
          </a:xfrm>
          <a:prstGeom prst="rect">
            <a:avLst/>
          </a:prstGeom>
          <a:noFill/>
        </p:spPr>
        <p:txBody>
          <a:bodyPr wrap="square" rtlCol="0">
            <a:spAutoFit/>
          </a:bodyPr>
          <a:lstStyle/>
          <a:p>
            <a:pPr algn="ctr"/>
            <a:r>
              <a:rPr lang="en-US" sz="8798" dirty="0">
                <a:solidFill>
                  <a:schemeClr val="bg1">
                    <a:lumMod val="95000"/>
                  </a:schemeClr>
                </a:solidFill>
                <a:latin typeface="Galada" panose="02000506000000020003" pitchFamily="2" charset="0"/>
                <a:cs typeface="Galada" panose="02000506000000020003" pitchFamily="2" charset="0"/>
              </a:rPr>
              <a:t>Brewing Methods</a:t>
            </a:r>
          </a:p>
        </p:txBody>
      </p:sp>
      <p:sp>
        <p:nvSpPr>
          <p:cNvPr id="34" name="TextBox 33">
            <a:extLst>
              <a:ext uri="{FF2B5EF4-FFF2-40B4-BE49-F238E27FC236}">
                <a16:creationId xmlns:a16="http://schemas.microsoft.com/office/drawing/2014/main" id="{0B62527B-3A93-4658-B547-3E38ADDBC0C4}"/>
              </a:ext>
            </a:extLst>
          </p:cNvPr>
          <p:cNvSpPr txBox="1"/>
          <p:nvPr/>
        </p:nvSpPr>
        <p:spPr>
          <a:xfrm>
            <a:off x="23730412" y="3072665"/>
            <a:ext cx="5471752" cy="461665"/>
          </a:xfrm>
          <a:prstGeom prst="rect">
            <a:avLst/>
          </a:prstGeom>
          <a:noFill/>
        </p:spPr>
        <p:txBody>
          <a:bodyPr wrap="square" rtlCol="0">
            <a:spAutoFit/>
          </a:bodyPr>
          <a:lstStyle/>
          <a:p>
            <a:pPr algn="ctr"/>
            <a:r>
              <a:rPr lang="en-US" sz="2400" dirty="0">
                <a:solidFill>
                  <a:schemeClr val="bg1">
                    <a:lumMod val="95000"/>
                  </a:schemeClr>
                </a:solidFill>
                <a:latin typeface="Poppins Medium" pitchFamily="2" charset="77"/>
                <a:cs typeface="Poppins Medium" pitchFamily="2" charset="77"/>
              </a:rPr>
              <a:t>TO ENJOY YOUR DAILY COFFEE</a:t>
            </a:r>
          </a:p>
        </p:txBody>
      </p:sp>
      <p:sp>
        <p:nvSpPr>
          <p:cNvPr id="35" name="TextBox 34">
            <a:extLst>
              <a:ext uri="{FF2B5EF4-FFF2-40B4-BE49-F238E27FC236}">
                <a16:creationId xmlns:a16="http://schemas.microsoft.com/office/drawing/2014/main" id="{966BD136-88B7-F3F1-F2A0-4CFC0B3280CF}"/>
              </a:ext>
            </a:extLst>
          </p:cNvPr>
          <p:cNvSpPr txBox="1"/>
          <p:nvPr/>
        </p:nvSpPr>
        <p:spPr>
          <a:xfrm>
            <a:off x="23837373" y="4087121"/>
            <a:ext cx="5032358" cy="5631029"/>
          </a:xfrm>
          <a:prstGeom prst="rect">
            <a:avLst/>
          </a:prstGeom>
          <a:noFill/>
        </p:spPr>
        <p:txBody>
          <a:bodyPr wrap="square">
            <a:spAutoFit/>
          </a:bodyPr>
          <a:lstStyle/>
          <a:p>
            <a:pPr algn="just"/>
            <a:r>
              <a:rPr lang="en-US" sz="3599" dirty="0">
                <a:solidFill>
                  <a:schemeClr val="bg1">
                    <a:lumMod val="95000"/>
                  </a:schemeClr>
                </a:solidFill>
                <a:latin typeface="Poppins Light" pitchFamily="2" charset="77"/>
                <a:cs typeface="Poppins Light" pitchFamily="2" charset="77"/>
              </a:rPr>
              <a:t>Coffee brewing methods are important to enjoy a good coffee because they play a major role in determining the final taste, aroma, and strength of the coffee. </a:t>
            </a:r>
          </a:p>
        </p:txBody>
      </p:sp>
      <p:pic>
        <p:nvPicPr>
          <p:cNvPr id="99" name="Picture 98" descr="Upward trend with solid fill">
            <a:hlinkClick r:id="rId7" action="ppaction://hlinksldjump"/>
            <a:extLst>
              <a:ext uri="{FF2B5EF4-FFF2-40B4-BE49-F238E27FC236}">
                <a16:creationId xmlns:a16="http://schemas.microsoft.com/office/drawing/2014/main" id="{B0F0285D-9518-FAF5-7186-20F1720C20B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p:blipFill>
        <p:spPr>
          <a:xfrm>
            <a:off x="4151495" y="13852414"/>
            <a:ext cx="388261" cy="388261"/>
          </a:xfrm>
          <a:prstGeom prst="rect">
            <a:avLst/>
          </a:prstGeom>
        </p:spPr>
      </p:pic>
      <p:pic>
        <p:nvPicPr>
          <p:cNvPr id="101" name="Picture 100" descr="Pie chart with solid fill">
            <a:hlinkClick r:id="rId10" action="ppaction://hlinksldjump"/>
            <a:extLst>
              <a:ext uri="{FF2B5EF4-FFF2-40B4-BE49-F238E27FC236}">
                <a16:creationId xmlns:a16="http://schemas.microsoft.com/office/drawing/2014/main" id="{057C49F1-0C7D-A66E-3EBD-C9679E49BD4A}"/>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p:blipFill>
        <p:spPr>
          <a:xfrm>
            <a:off x="3017641" y="13863605"/>
            <a:ext cx="393784" cy="393784"/>
          </a:xfrm>
          <a:prstGeom prst="rect">
            <a:avLst/>
          </a:prstGeom>
        </p:spPr>
      </p:pic>
      <p:pic>
        <p:nvPicPr>
          <p:cNvPr id="103" name="Picture 102" descr="Shape&#10;&#10;Description automatically generated with low confidence">
            <a:hlinkClick r:id="" action="ppaction://noaction"/>
            <a:extLst>
              <a:ext uri="{FF2B5EF4-FFF2-40B4-BE49-F238E27FC236}">
                <a16:creationId xmlns:a16="http://schemas.microsoft.com/office/drawing/2014/main" id="{AA89F8D4-CF68-4EF4-C9F6-106D26F29AB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65829" y="14090428"/>
            <a:ext cx="317640" cy="604494"/>
          </a:xfrm>
          <a:prstGeom prst="rect">
            <a:avLst/>
          </a:prstGeom>
        </p:spPr>
      </p:pic>
      <p:pic>
        <p:nvPicPr>
          <p:cNvPr id="105" name="Picture 104" descr="Shape&#10;&#10;Description automatically generated with medium confidence">
            <a:hlinkClick r:id="" action="ppaction://noaction"/>
            <a:extLst>
              <a:ext uri="{FF2B5EF4-FFF2-40B4-BE49-F238E27FC236}">
                <a16:creationId xmlns:a16="http://schemas.microsoft.com/office/drawing/2014/main" id="{BE71F250-778E-33A9-96AE-764BF0BF1587}"/>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35431" y="11851796"/>
            <a:ext cx="522510" cy="583300"/>
          </a:xfrm>
          <a:prstGeom prst="rect">
            <a:avLst/>
          </a:prstGeom>
        </p:spPr>
      </p:pic>
      <p:sp>
        <p:nvSpPr>
          <p:cNvPr id="22" name="Slide Number Placeholder 21">
            <a:extLst>
              <a:ext uri="{FF2B5EF4-FFF2-40B4-BE49-F238E27FC236}">
                <a16:creationId xmlns:a16="http://schemas.microsoft.com/office/drawing/2014/main" id="{53BE1665-BE3E-0EE1-0DB6-4C14DAB07843}"/>
              </a:ext>
            </a:extLst>
          </p:cNvPr>
          <p:cNvSpPr>
            <a:spLocks noGrp="1"/>
          </p:cNvSpPr>
          <p:nvPr>
            <p:ph type="sldNum" sz="quarter" idx="12"/>
          </p:nvPr>
        </p:nvSpPr>
        <p:spPr/>
        <p:txBody>
          <a:bodyPr/>
          <a:lstStyle/>
          <a:p>
            <a:fld id="{55284ECE-344A-FA43-A796-640982D6641C}" type="slidenum">
              <a:rPr lang="en-US" smtClean="0"/>
              <a:t>6</a:t>
            </a:fld>
            <a:endParaRPr lang="en-US" dirty="0"/>
          </a:p>
        </p:txBody>
      </p:sp>
      <p:sp>
        <p:nvSpPr>
          <p:cNvPr id="2" name="Slide Number Placeholder 2">
            <a:extLst>
              <a:ext uri="{FF2B5EF4-FFF2-40B4-BE49-F238E27FC236}">
                <a16:creationId xmlns:a16="http://schemas.microsoft.com/office/drawing/2014/main" id="{7E768800-F13F-7E32-7CE3-F600A17360D8}"/>
              </a:ext>
            </a:extLst>
          </p:cNvPr>
          <p:cNvSpPr txBox="1">
            <a:spLocks/>
          </p:cNvSpPr>
          <p:nvPr/>
        </p:nvSpPr>
        <p:spPr>
          <a:xfrm>
            <a:off x="8609945" y="6356351"/>
            <a:ext cx="2742486" cy="365125"/>
          </a:xfrm>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r"/>
            <a:fld id="{AFA2372C-6F16-994C-BB3B-F043687260E0}" type="slidenum">
              <a:rPr lang="en-US" sz="1800"/>
              <a:pPr algn="r"/>
              <a:t>6</a:t>
            </a:fld>
            <a:endParaRPr lang="en-US" sz="1800" dirty="0"/>
          </a:p>
        </p:txBody>
      </p:sp>
      <p:sp>
        <p:nvSpPr>
          <p:cNvPr id="5" name="TextBox 30">
            <a:extLst>
              <a:ext uri="{FF2B5EF4-FFF2-40B4-BE49-F238E27FC236}">
                <a16:creationId xmlns:a16="http://schemas.microsoft.com/office/drawing/2014/main" id="{16207C8A-3483-33A8-08A0-D03C67697F92}"/>
              </a:ext>
            </a:extLst>
          </p:cNvPr>
          <p:cNvSpPr txBox="1"/>
          <p:nvPr/>
        </p:nvSpPr>
        <p:spPr>
          <a:xfrm>
            <a:off x="7678853" y="382779"/>
            <a:ext cx="4059381" cy="1200329"/>
          </a:xfrm>
          <a:prstGeom prst="rect">
            <a:avLst/>
          </a:prstGeom>
          <a:noFill/>
        </p:spPr>
        <p:txBody>
          <a:bodyPr wrap="square" rtlCol="0">
            <a:spAutoFit/>
          </a:bodyPr>
          <a:lstStyle/>
          <a:p>
            <a:pPr algn="ctr"/>
            <a:r>
              <a:rPr lang="en-US" sz="3600" dirty="0">
                <a:solidFill>
                  <a:srgbClr val="201B31"/>
                </a:solidFill>
                <a:latin typeface="Poppins Medium" pitchFamily="2" charset="77"/>
                <a:cs typeface="Poppins Medium" pitchFamily="2" charset="77"/>
              </a:rPr>
              <a:t>Phase de conception</a:t>
            </a:r>
            <a:endParaRPr lang="fr-FR" sz="3600" dirty="0">
              <a:solidFill>
                <a:srgbClr val="201B31"/>
              </a:solidFill>
              <a:latin typeface="Poppins Medium" pitchFamily="2" charset="77"/>
              <a:cs typeface="Poppins Medium" pitchFamily="2" charset="77"/>
            </a:endParaRPr>
          </a:p>
        </p:txBody>
      </p:sp>
    </p:spTree>
    <p:extLst>
      <p:ext uri="{BB962C8B-B14F-4D97-AF65-F5344CB8AC3E}">
        <p14:creationId xmlns:p14="http://schemas.microsoft.com/office/powerpoint/2010/main" val="1179322243"/>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1F749D-763E-8079-50C2-15F5DEE3474F}"/>
              </a:ext>
            </a:extLst>
          </p:cNvPr>
          <p:cNvPicPr>
            <a:picLocks noChangeAspect="1"/>
          </p:cNvPicPr>
          <p:nvPr/>
        </p:nvPicPr>
        <p:blipFill>
          <a:blip r:embed="rId3">
            <a:extLst>
              <a:ext uri="{28A0092B-C50C-407E-A947-70E740481C1C}">
                <a14:useLocalDpi xmlns:a14="http://schemas.microsoft.com/office/drawing/2010/main" val="0"/>
              </a:ext>
            </a:extLst>
          </a:blip>
          <a:srcRect l="44791" r="44791"/>
          <a:stretch/>
        </p:blipFill>
        <p:spPr>
          <a:xfrm>
            <a:off x="-12430" y="6858000"/>
            <a:ext cx="1012756" cy="5837749"/>
          </a:xfrm>
          <a:prstGeom prst="roundRect">
            <a:avLst>
              <a:gd name="adj" fmla="val 50000"/>
            </a:avLst>
          </a:prstGeom>
        </p:spPr>
      </p:pic>
      <p:pic>
        <p:nvPicPr>
          <p:cNvPr id="9" name="Picture 8">
            <a:extLst>
              <a:ext uri="{FF2B5EF4-FFF2-40B4-BE49-F238E27FC236}">
                <a16:creationId xmlns:a16="http://schemas.microsoft.com/office/drawing/2014/main" id="{C10DD388-6DE1-8EB6-6AED-AE9B3A832675}"/>
              </a:ext>
            </a:extLst>
          </p:cNvPr>
          <p:cNvPicPr>
            <a:picLocks noChangeAspect="1"/>
          </p:cNvPicPr>
          <p:nvPr/>
        </p:nvPicPr>
        <p:blipFill>
          <a:blip r:embed="rId4">
            <a:extLst>
              <a:ext uri="{28A0092B-C50C-407E-A947-70E740481C1C}">
                <a14:useLocalDpi xmlns:a14="http://schemas.microsoft.com/office/drawing/2010/main" val="0"/>
              </a:ext>
            </a:extLst>
          </a:blip>
          <a:srcRect l="44791" r="44791"/>
          <a:stretch/>
        </p:blipFill>
        <p:spPr>
          <a:xfrm>
            <a:off x="1306100" y="9117826"/>
            <a:ext cx="1012756" cy="5837749"/>
          </a:xfrm>
          <a:prstGeom prst="roundRect">
            <a:avLst>
              <a:gd name="adj" fmla="val 50000"/>
            </a:avLst>
          </a:prstGeom>
        </p:spPr>
      </p:pic>
      <p:pic>
        <p:nvPicPr>
          <p:cNvPr id="14" name="Picture 13">
            <a:extLst>
              <a:ext uri="{FF2B5EF4-FFF2-40B4-BE49-F238E27FC236}">
                <a16:creationId xmlns:a16="http://schemas.microsoft.com/office/drawing/2014/main" id="{398AC72D-EF3F-EDE3-9E0C-7D9BE463CC2E}"/>
              </a:ext>
            </a:extLst>
          </p:cNvPr>
          <p:cNvPicPr>
            <a:picLocks noChangeAspect="1"/>
          </p:cNvPicPr>
          <p:nvPr/>
        </p:nvPicPr>
        <p:blipFill rotWithShape="1">
          <a:blip r:embed="rId5">
            <a:extLst>
              <a:ext uri="{28A0092B-C50C-407E-A947-70E740481C1C}">
                <a14:useLocalDpi xmlns:a14="http://schemas.microsoft.com/office/drawing/2010/main" val="0"/>
              </a:ext>
            </a:extLst>
          </a:blip>
          <a:srcRect l="37492" r="48735" b="48300"/>
          <a:stretch/>
        </p:blipFill>
        <p:spPr>
          <a:xfrm>
            <a:off x="8518529" y="676174"/>
            <a:ext cx="845979" cy="5611671"/>
          </a:xfrm>
          <a:prstGeom prst="roundRect">
            <a:avLst>
              <a:gd name="adj" fmla="val 50000"/>
            </a:avLst>
          </a:prstGeom>
        </p:spPr>
      </p:pic>
      <p:pic>
        <p:nvPicPr>
          <p:cNvPr id="11" name="Picture 10">
            <a:extLst>
              <a:ext uri="{FF2B5EF4-FFF2-40B4-BE49-F238E27FC236}">
                <a16:creationId xmlns:a16="http://schemas.microsoft.com/office/drawing/2014/main" id="{5D05F24B-5035-20B2-2DC6-50C28F386DA9}"/>
              </a:ext>
            </a:extLst>
          </p:cNvPr>
          <p:cNvPicPr>
            <a:picLocks noChangeAspect="1"/>
          </p:cNvPicPr>
          <p:nvPr/>
        </p:nvPicPr>
        <p:blipFill rotWithShape="1">
          <a:blip r:embed="rId6">
            <a:extLst>
              <a:ext uri="{28A0092B-C50C-407E-A947-70E740481C1C}">
                <a14:useLocalDpi xmlns:a14="http://schemas.microsoft.com/office/drawing/2010/main" val="0"/>
              </a:ext>
            </a:extLst>
          </a:blip>
          <a:srcRect l="-1502" r="-484"/>
          <a:stretch/>
        </p:blipFill>
        <p:spPr>
          <a:xfrm>
            <a:off x="-185889" y="518602"/>
            <a:ext cx="8423694" cy="5837749"/>
          </a:xfrm>
          <a:prstGeom prst="roundRect">
            <a:avLst/>
          </a:prstGeom>
        </p:spPr>
      </p:pic>
      <p:sp>
        <p:nvSpPr>
          <p:cNvPr id="15" name="Oval 14">
            <a:hlinkClick r:id="rId7" action="ppaction://hlinksldjump"/>
            <a:extLst>
              <a:ext uri="{FF2B5EF4-FFF2-40B4-BE49-F238E27FC236}">
                <a16:creationId xmlns:a16="http://schemas.microsoft.com/office/drawing/2014/main" id="{D687D77F-F5AF-CE71-A9B6-44CD73AD1153}"/>
              </a:ext>
            </a:extLst>
          </p:cNvPr>
          <p:cNvSpPr/>
          <p:nvPr/>
        </p:nvSpPr>
        <p:spPr>
          <a:xfrm>
            <a:off x="3966385" y="13630678"/>
            <a:ext cx="815717" cy="815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
        <p:nvSpPr>
          <p:cNvPr id="17" name="Oval 16">
            <a:extLst>
              <a:ext uri="{FF2B5EF4-FFF2-40B4-BE49-F238E27FC236}">
                <a16:creationId xmlns:a16="http://schemas.microsoft.com/office/drawing/2014/main" id="{79F4F343-9AA9-F14F-F2B1-D173810535A8}"/>
              </a:ext>
            </a:extLst>
          </p:cNvPr>
          <p:cNvSpPr/>
          <p:nvPr/>
        </p:nvSpPr>
        <p:spPr>
          <a:xfrm>
            <a:off x="2806675" y="13630678"/>
            <a:ext cx="815717" cy="815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
        <p:nvSpPr>
          <p:cNvPr id="18" name="Oval 17">
            <a:extLst>
              <a:ext uri="{FF2B5EF4-FFF2-40B4-BE49-F238E27FC236}">
                <a16:creationId xmlns:a16="http://schemas.microsoft.com/office/drawing/2014/main" id="{7187709A-2DC9-CA05-D507-98096D803827}"/>
              </a:ext>
            </a:extLst>
          </p:cNvPr>
          <p:cNvSpPr/>
          <p:nvPr/>
        </p:nvSpPr>
        <p:spPr>
          <a:xfrm>
            <a:off x="1404620" y="13979771"/>
            <a:ext cx="815717" cy="815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
        <p:nvSpPr>
          <p:cNvPr id="19" name="Oval 18">
            <a:extLst>
              <a:ext uri="{FF2B5EF4-FFF2-40B4-BE49-F238E27FC236}">
                <a16:creationId xmlns:a16="http://schemas.microsoft.com/office/drawing/2014/main" id="{D84A2925-1FA2-4930-E4E3-F1839AB2458A}"/>
              </a:ext>
            </a:extLst>
          </p:cNvPr>
          <p:cNvSpPr/>
          <p:nvPr/>
        </p:nvSpPr>
        <p:spPr>
          <a:xfrm>
            <a:off x="86090" y="11719946"/>
            <a:ext cx="815717" cy="815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cxnSp>
        <p:nvCxnSpPr>
          <p:cNvPr id="29" name="Curved Connector 28">
            <a:extLst>
              <a:ext uri="{FF2B5EF4-FFF2-40B4-BE49-F238E27FC236}">
                <a16:creationId xmlns:a16="http://schemas.microsoft.com/office/drawing/2014/main" id="{2208310C-944F-C498-81CA-6E3C95786806}"/>
              </a:ext>
            </a:extLst>
          </p:cNvPr>
          <p:cNvCxnSpPr/>
          <p:nvPr/>
        </p:nvCxnSpPr>
        <p:spPr>
          <a:xfrm rot="10800000" flipV="1">
            <a:off x="8518529" y="820531"/>
            <a:ext cx="2925318" cy="2729426"/>
          </a:xfrm>
          <a:prstGeom prst="curvedConnector3">
            <a:avLst>
              <a:gd name="adj1" fmla="val 37054"/>
            </a:avLst>
          </a:prstGeom>
          <a:ln>
            <a:solidFill>
              <a:srgbClr val="201B31"/>
            </a:solidFill>
            <a:tailEnd type="triangle"/>
          </a:ln>
        </p:spPr>
        <p:style>
          <a:lnRef idx="1">
            <a:schemeClr val="accent3"/>
          </a:lnRef>
          <a:fillRef idx="0">
            <a:schemeClr val="accent3"/>
          </a:fillRef>
          <a:effectRef idx="0">
            <a:schemeClr val="accent3"/>
          </a:effectRef>
          <a:fontRef idx="minor">
            <a:schemeClr val="tx1"/>
          </a:fontRef>
        </p:style>
      </p:cxnSp>
      <p:sp>
        <p:nvSpPr>
          <p:cNvPr id="32" name="Oval 31">
            <a:extLst>
              <a:ext uri="{FF2B5EF4-FFF2-40B4-BE49-F238E27FC236}">
                <a16:creationId xmlns:a16="http://schemas.microsoft.com/office/drawing/2014/main" id="{894F1257-D39E-0EAD-D1D8-8FF99ABDF0F7}"/>
              </a:ext>
            </a:extLst>
          </p:cNvPr>
          <p:cNvSpPr/>
          <p:nvPr/>
        </p:nvSpPr>
        <p:spPr>
          <a:xfrm>
            <a:off x="10514267" y="-3204246"/>
            <a:ext cx="5611671" cy="5611671"/>
          </a:xfrm>
          <a:custGeom>
            <a:avLst/>
            <a:gdLst>
              <a:gd name="connsiteX0" fmla="*/ 0 w 5611671"/>
              <a:gd name="connsiteY0" fmla="*/ 2805836 h 5611671"/>
              <a:gd name="connsiteX1" fmla="*/ 2805836 w 5611671"/>
              <a:gd name="connsiteY1" fmla="*/ 0 h 5611671"/>
              <a:gd name="connsiteX2" fmla="*/ 5611672 w 5611671"/>
              <a:gd name="connsiteY2" fmla="*/ 2805836 h 5611671"/>
              <a:gd name="connsiteX3" fmla="*/ 2805836 w 5611671"/>
              <a:gd name="connsiteY3" fmla="*/ 5611672 h 5611671"/>
              <a:gd name="connsiteX4" fmla="*/ 0 w 5611671"/>
              <a:gd name="connsiteY4" fmla="*/ 2805836 h 561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1671" h="5611671" extrusionOk="0">
                <a:moveTo>
                  <a:pt x="0" y="2805836"/>
                </a:moveTo>
                <a:cubicBezTo>
                  <a:pt x="-373024" y="1026127"/>
                  <a:pt x="1129674" y="47493"/>
                  <a:pt x="2805836" y="0"/>
                </a:cubicBezTo>
                <a:cubicBezTo>
                  <a:pt x="4645395" y="61039"/>
                  <a:pt x="5372772" y="1263813"/>
                  <a:pt x="5611672" y="2805836"/>
                </a:cubicBezTo>
                <a:cubicBezTo>
                  <a:pt x="5435226" y="4527765"/>
                  <a:pt x="4319266" y="5811706"/>
                  <a:pt x="2805836" y="5611672"/>
                </a:cubicBezTo>
                <a:cubicBezTo>
                  <a:pt x="1109820" y="5531576"/>
                  <a:pt x="350923" y="4523130"/>
                  <a:pt x="0" y="2805836"/>
                </a:cubicBezTo>
                <a:close/>
              </a:path>
            </a:pathLst>
          </a:custGeom>
          <a:noFill/>
          <a:ln w="3175">
            <a:solidFill>
              <a:srgbClr val="201B31"/>
            </a:solidFill>
            <a:extLst>
              <a:ext uri="{C807C97D-BFC1-408E-A445-0C87EB9F89A2}">
                <ask:lineSketchStyleProps xmlns="" xmlns:ask="http://schemas.microsoft.com/office/drawing/2018/sketchyshapes" sd="1219033472">
                  <a:custGeom>
                    <a:avLst/>
                    <a:gdLst>
                      <a:gd name="connsiteX0" fmla="*/ 0 w 5611671"/>
                      <a:gd name="connsiteY0" fmla="*/ 2805836 h 5611671"/>
                      <a:gd name="connsiteX1" fmla="*/ 2805836 w 5611671"/>
                      <a:gd name="connsiteY1" fmla="*/ 0 h 5611671"/>
                      <a:gd name="connsiteX2" fmla="*/ 5611672 w 5611671"/>
                      <a:gd name="connsiteY2" fmla="*/ 2805836 h 5611671"/>
                      <a:gd name="connsiteX3" fmla="*/ 2805836 w 5611671"/>
                      <a:gd name="connsiteY3" fmla="*/ 5611672 h 5611671"/>
                      <a:gd name="connsiteX4" fmla="*/ 0 w 5611671"/>
                      <a:gd name="connsiteY4" fmla="*/ 2805836 h 561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1671" h="5611671" extrusionOk="0">
                        <a:moveTo>
                          <a:pt x="0" y="2805836"/>
                        </a:moveTo>
                        <a:cubicBezTo>
                          <a:pt x="-144611" y="1167017"/>
                          <a:pt x="1163304" y="34871"/>
                          <a:pt x="2805836" y="0"/>
                        </a:cubicBezTo>
                        <a:cubicBezTo>
                          <a:pt x="4415989" y="12744"/>
                          <a:pt x="5566773" y="1257644"/>
                          <a:pt x="5611672" y="2805836"/>
                        </a:cubicBezTo>
                        <a:cubicBezTo>
                          <a:pt x="5509702" y="4455035"/>
                          <a:pt x="4334742" y="5726166"/>
                          <a:pt x="2805836" y="5611672"/>
                        </a:cubicBezTo>
                        <a:cubicBezTo>
                          <a:pt x="1230055" y="5597359"/>
                          <a:pt x="238648" y="4469484"/>
                          <a:pt x="0" y="2805836"/>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p>
        </p:txBody>
      </p:sp>
      <p:sp>
        <p:nvSpPr>
          <p:cNvPr id="33" name="TextBox 32">
            <a:extLst>
              <a:ext uri="{FF2B5EF4-FFF2-40B4-BE49-F238E27FC236}">
                <a16:creationId xmlns:a16="http://schemas.microsoft.com/office/drawing/2014/main" id="{6DD0DD38-3972-43B4-EB00-1C141819A311}"/>
              </a:ext>
            </a:extLst>
          </p:cNvPr>
          <p:cNvSpPr txBox="1"/>
          <p:nvPr/>
        </p:nvSpPr>
        <p:spPr>
          <a:xfrm>
            <a:off x="19957828" y="1919745"/>
            <a:ext cx="10394095" cy="1446230"/>
          </a:xfrm>
          <a:prstGeom prst="rect">
            <a:avLst/>
          </a:prstGeom>
          <a:noFill/>
        </p:spPr>
        <p:txBody>
          <a:bodyPr wrap="square" rtlCol="0">
            <a:spAutoFit/>
          </a:bodyPr>
          <a:lstStyle/>
          <a:p>
            <a:pPr algn="ctr"/>
            <a:r>
              <a:rPr lang="en-US" sz="8798" dirty="0">
                <a:solidFill>
                  <a:schemeClr val="bg1">
                    <a:lumMod val="95000"/>
                  </a:schemeClr>
                </a:solidFill>
                <a:latin typeface="Galada" panose="02000506000000020003" pitchFamily="2" charset="0"/>
                <a:cs typeface="Galada" panose="02000506000000020003" pitchFamily="2" charset="0"/>
              </a:rPr>
              <a:t>Brewing Methods</a:t>
            </a:r>
          </a:p>
        </p:txBody>
      </p:sp>
      <p:sp>
        <p:nvSpPr>
          <p:cNvPr id="34" name="TextBox 33">
            <a:extLst>
              <a:ext uri="{FF2B5EF4-FFF2-40B4-BE49-F238E27FC236}">
                <a16:creationId xmlns:a16="http://schemas.microsoft.com/office/drawing/2014/main" id="{0B62527B-3A93-4658-B547-3E38ADDBC0C4}"/>
              </a:ext>
            </a:extLst>
          </p:cNvPr>
          <p:cNvSpPr txBox="1"/>
          <p:nvPr/>
        </p:nvSpPr>
        <p:spPr>
          <a:xfrm>
            <a:off x="23730412" y="3072665"/>
            <a:ext cx="5471752" cy="461665"/>
          </a:xfrm>
          <a:prstGeom prst="rect">
            <a:avLst/>
          </a:prstGeom>
          <a:noFill/>
        </p:spPr>
        <p:txBody>
          <a:bodyPr wrap="square" rtlCol="0">
            <a:spAutoFit/>
          </a:bodyPr>
          <a:lstStyle/>
          <a:p>
            <a:pPr algn="ctr"/>
            <a:r>
              <a:rPr lang="en-US" sz="2400" dirty="0">
                <a:solidFill>
                  <a:schemeClr val="bg1">
                    <a:lumMod val="95000"/>
                  </a:schemeClr>
                </a:solidFill>
                <a:latin typeface="Poppins Medium" pitchFamily="2" charset="77"/>
                <a:cs typeface="Poppins Medium" pitchFamily="2" charset="77"/>
              </a:rPr>
              <a:t>TO ENJOY YOUR DAILY COFFEE</a:t>
            </a:r>
          </a:p>
        </p:txBody>
      </p:sp>
      <p:sp>
        <p:nvSpPr>
          <p:cNvPr id="35" name="TextBox 34">
            <a:extLst>
              <a:ext uri="{FF2B5EF4-FFF2-40B4-BE49-F238E27FC236}">
                <a16:creationId xmlns:a16="http://schemas.microsoft.com/office/drawing/2014/main" id="{966BD136-88B7-F3F1-F2A0-4CFC0B3280CF}"/>
              </a:ext>
            </a:extLst>
          </p:cNvPr>
          <p:cNvSpPr txBox="1"/>
          <p:nvPr/>
        </p:nvSpPr>
        <p:spPr>
          <a:xfrm>
            <a:off x="23837373" y="4087121"/>
            <a:ext cx="5032358" cy="5631029"/>
          </a:xfrm>
          <a:prstGeom prst="rect">
            <a:avLst/>
          </a:prstGeom>
          <a:noFill/>
        </p:spPr>
        <p:txBody>
          <a:bodyPr wrap="square">
            <a:spAutoFit/>
          </a:bodyPr>
          <a:lstStyle/>
          <a:p>
            <a:pPr algn="just"/>
            <a:r>
              <a:rPr lang="en-US" sz="3599" dirty="0">
                <a:solidFill>
                  <a:schemeClr val="bg1">
                    <a:lumMod val="95000"/>
                  </a:schemeClr>
                </a:solidFill>
                <a:latin typeface="Poppins Light" pitchFamily="2" charset="77"/>
                <a:cs typeface="Poppins Light" pitchFamily="2" charset="77"/>
              </a:rPr>
              <a:t>Coffee brewing methods are important to enjoy a good coffee because they play a major role in determining the final taste, aroma, and strength of the coffee. </a:t>
            </a:r>
          </a:p>
        </p:txBody>
      </p:sp>
      <p:pic>
        <p:nvPicPr>
          <p:cNvPr id="99" name="Picture 98" descr="Upward trend with solid fill">
            <a:hlinkClick r:id="rId7" action="ppaction://hlinksldjump"/>
            <a:extLst>
              <a:ext uri="{FF2B5EF4-FFF2-40B4-BE49-F238E27FC236}">
                <a16:creationId xmlns:a16="http://schemas.microsoft.com/office/drawing/2014/main" id="{B0F0285D-9518-FAF5-7186-20F1720C20B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p:blipFill>
        <p:spPr>
          <a:xfrm>
            <a:off x="4151495" y="13852414"/>
            <a:ext cx="388261" cy="388261"/>
          </a:xfrm>
          <a:prstGeom prst="rect">
            <a:avLst/>
          </a:prstGeom>
        </p:spPr>
      </p:pic>
      <p:pic>
        <p:nvPicPr>
          <p:cNvPr id="101" name="Picture 100" descr="Pie chart with solid fill">
            <a:hlinkClick r:id="rId10" action="ppaction://hlinksldjump"/>
            <a:extLst>
              <a:ext uri="{FF2B5EF4-FFF2-40B4-BE49-F238E27FC236}">
                <a16:creationId xmlns:a16="http://schemas.microsoft.com/office/drawing/2014/main" id="{057C49F1-0C7D-A66E-3EBD-C9679E49BD4A}"/>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p:blipFill>
        <p:spPr>
          <a:xfrm>
            <a:off x="3017641" y="13863605"/>
            <a:ext cx="393784" cy="393784"/>
          </a:xfrm>
          <a:prstGeom prst="rect">
            <a:avLst/>
          </a:prstGeom>
        </p:spPr>
      </p:pic>
      <p:pic>
        <p:nvPicPr>
          <p:cNvPr id="103" name="Picture 102" descr="Shape&#10;&#10;Description automatically generated with low confidence">
            <a:hlinkClick r:id="" action="ppaction://noaction"/>
            <a:extLst>
              <a:ext uri="{FF2B5EF4-FFF2-40B4-BE49-F238E27FC236}">
                <a16:creationId xmlns:a16="http://schemas.microsoft.com/office/drawing/2014/main" id="{AA89F8D4-CF68-4EF4-C9F6-106D26F29AB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65829" y="14090428"/>
            <a:ext cx="317640" cy="604494"/>
          </a:xfrm>
          <a:prstGeom prst="rect">
            <a:avLst/>
          </a:prstGeom>
        </p:spPr>
      </p:pic>
      <p:pic>
        <p:nvPicPr>
          <p:cNvPr id="105" name="Picture 104" descr="Shape&#10;&#10;Description automatically generated with medium confidence">
            <a:hlinkClick r:id="" action="ppaction://noaction"/>
            <a:extLst>
              <a:ext uri="{FF2B5EF4-FFF2-40B4-BE49-F238E27FC236}">
                <a16:creationId xmlns:a16="http://schemas.microsoft.com/office/drawing/2014/main" id="{BE71F250-778E-33A9-96AE-764BF0BF1587}"/>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35431" y="11851796"/>
            <a:ext cx="522510" cy="583300"/>
          </a:xfrm>
          <a:prstGeom prst="rect">
            <a:avLst/>
          </a:prstGeom>
        </p:spPr>
      </p:pic>
      <p:sp>
        <p:nvSpPr>
          <p:cNvPr id="22" name="Slide Number Placeholder 21">
            <a:extLst>
              <a:ext uri="{FF2B5EF4-FFF2-40B4-BE49-F238E27FC236}">
                <a16:creationId xmlns:a16="http://schemas.microsoft.com/office/drawing/2014/main" id="{53BE1665-BE3E-0EE1-0DB6-4C14DAB07843}"/>
              </a:ext>
            </a:extLst>
          </p:cNvPr>
          <p:cNvSpPr>
            <a:spLocks noGrp="1"/>
          </p:cNvSpPr>
          <p:nvPr>
            <p:ph type="sldNum" sz="quarter" idx="12"/>
          </p:nvPr>
        </p:nvSpPr>
        <p:spPr/>
        <p:txBody>
          <a:bodyPr/>
          <a:lstStyle/>
          <a:p>
            <a:fld id="{55284ECE-344A-FA43-A796-640982D6641C}" type="slidenum">
              <a:rPr lang="en-US" smtClean="0"/>
              <a:t>7</a:t>
            </a:fld>
            <a:endParaRPr lang="en-US" dirty="0"/>
          </a:p>
        </p:txBody>
      </p:sp>
      <p:sp>
        <p:nvSpPr>
          <p:cNvPr id="2" name="Slide Number Placeholder 2">
            <a:extLst>
              <a:ext uri="{FF2B5EF4-FFF2-40B4-BE49-F238E27FC236}">
                <a16:creationId xmlns:a16="http://schemas.microsoft.com/office/drawing/2014/main" id="{7E768800-F13F-7E32-7CE3-F600A17360D8}"/>
              </a:ext>
            </a:extLst>
          </p:cNvPr>
          <p:cNvSpPr txBox="1">
            <a:spLocks/>
          </p:cNvSpPr>
          <p:nvPr/>
        </p:nvSpPr>
        <p:spPr>
          <a:xfrm>
            <a:off x="8609945" y="6356351"/>
            <a:ext cx="2742486" cy="365125"/>
          </a:xfrm>
        </p:spPr>
        <p:txBody>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r"/>
            <a:fld id="{AFA2372C-6F16-994C-BB3B-F043687260E0}" type="slidenum">
              <a:rPr lang="en-US" sz="1800"/>
              <a:pPr algn="r"/>
              <a:t>7</a:t>
            </a:fld>
            <a:endParaRPr lang="en-US" sz="1800" dirty="0"/>
          </a:p>
        </p:txBody>
      </p:sp>
      <p:sp>
        <p:nvSpPr>
          <p:cNvPr id="5" name="TextBox 30">
            <a:extLst>
              <a:ext uri="{FF2B5EF4-FFF2-40B4-BE49-F238E27FC236}">
                <a16:creationId xmlns:a16="http://schemas.microsoft.com/office/drawing/2014/main" id="{16207C8A-3483-33A8-08A0-D03C67697F92}"/>
              </a:ext>
            </a:extLst>
          </p:cNvPr>
          <p:cNvSpPr txBox="1"/>
          <p:nvPr/>
        </p:nvSpPr>
        <p:spPr>
          <a:xfrm>
            <a:off x="7637427" y="199720"/>
            <a:ext cx="4059381" cy="1200329"/>
          </a:xfrm>
          <a:prstGeom prst="rect">
            <a:avLst/>
          </a:prstGeom>
          <a:noFill/>
        </p:spPr>
        <p:txBody>
          <a:bodyPr wrap="square" rtlCol="0">
            <a:spAutoFit/>
          </a:bodyPr>
          <a:lstStyle/>
          <a:p>
            <a:pPr algn="ctr"/>
            <a:r>
              <a:rPr lang="en-US" sz="3600" dirty="0">
                <a:solidFill>
                  <a:srgbClr val="201B31"/>
                </a:solidFill>
                <a:latin typeface="Poppins Medium" pitchFamily="2" charset="77"/>
                <a:cs typeface="Poppins Medium" pitchFamily="2" charset="77"/>
              </a:rPr>
              <a:t>Phase de conception</a:t>
            </a:r>
            <a:endParaRPr lang="fr-FR" sz="3600" dirty="0">
              <a:solidFill>
                <a:srgbClr val="201B31"/>
              </a:solidFill>
              <a:latin typeface="Poppins Medium" pitchFamily="2" charset="77"/>
              <a:cs typeface="Poppins Medium" pitchFamily="2" charset="77"/>
            </a:endParaRPr>
          </a:p>
        </p:txBody>
      </p:sp>
    </p:spTree>
    <p:extLst>
      <p:ext uri="{BB962C8B-B14F-4D97-AF65-F5344CB8AC3E}">
        <p14:creationId xmlns:p14="http://schemas.microsoft.com/office/powerpoint/2010/main" val="4013724963"/>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í$ļíḑè">
            <a:extLst>
              <a:ext uri="{FF2B5EF4-FFF2-40B4-BE49-F238E27FC236}">
                <a16:creationId xmlns:a16="http://schemas.microsoft.com/office/drawing/2014/main" id="{41F713BA-8372-4538-96D3-281BD78CA7C3}"/>
              </a:ext>
            </a:extLst>
          </p:cNvPr>
          <p:cNvSpPr/>
          <p:nvPr/>
        </p:nvSpPr>
        <p:spPr>
          <a:xfrm>
            <a:off x="1112904" y="2274552"/>
            <a:ext cx="2082486" cy="3015077"/>
          </a:xfrm>
          <a:prstGeom prst="roundRect">
            <a:avLst>
              <a:gd name="adj" fmla="val 7606"/>
            </a:avLst>
          </a:prstGeom>
          <a:gradFill flip="none" rotWithShape="1">
            <a:gsLst>
              <a:gs pos="19000">
                <a:srgbClr val="1E2E60"/>
              </a:gs>
              <a:gs pos="100000">
                <a:srgbClr val="3B96B4"/>
              </a:gs>
            </a:gsLst>
            <a:lin ang="16200000" scaled="1"/>
            <a:tileRect/>
          </a:gra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0" name="iş1ïďé">
            <a:extLst>
              <a:ext uri="{FF2B5EF4-FFF2-40B4-BE49-F238E27FC236}">
                <a16:creationId xmlns:a16="http://schemas.microsoft.com/office/drawing/2014/main" id="{E39410CE-8FEC-4C01-9E2C-FB2BEF3475DE}"/>
              </a:ext>
            </a:extLst>
          </p:cNvPr>
          <p:cNvSpPr/>
          <p:nvPr/>
        </p:nvSpPr>
        <p:spPr>
          <a:xfrm>
            <a:off x="3712872" y="2274553"/>
            <a:ext cx="2082486" cy="3015077"/>
          </a:xfrm>
          <a:prstGeom prst="roundRect">
            <a:avLst>
              <a:gd name="adj" fmla="val 7606"/>
            </a:avLst>
          </a:prstGeom>
          <a:gradFill flip="none" rotWithShape="1">
            <a:gsLst>
              <a:gs pos="19000">
                <a:srgbClr val="1E2E60"/>
              </a:gs>
              <a:gs pos="100000">
                <a:srgbClr val="3B96B4"/>
              </a:gs>
            </a:gsLst>
            <a:lin ang="16200000" scaled="1"/>
            <a:tileRect/>
          </a:gra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ísľîḓé">
            <a:extLst>
              <a:ext uri="{FF2B5EF4-FFF2-40B4-BE49-F238E27FC236}">
                <a16:creationId xmlns:a16="http://schemas.microsoft.com/office/drawing/2014/main" id="{C9C6FE80-3833-41FC-9D02-799FB09FE3BE}"/>
              </a:ext>
            </a:extLst>
          </p:cNvPr>
          <p:cNvSpPr/>
          <p:nvPr/>
        </p:nvSpPr>
        <p:spPr>
          <a:xfrm>
            <a:off x="6280898" y="2274553"/>
            <a:ext cx="2082486" cy="3015077"/>
          </a:xfrm>
          <a:prstGeom prst="roundRect">
            <a:avLst>
              <a:gd name="adj" fmla="val 7606"/>
            </a:avLst>
          </a:prstGeom>
          <a:noFill/>
          <a:ln w="22225" cap="rnd">
            <a:solidFill>
              <a:srgbClr val="3B96B4"/>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cs typeface="+mn-ea"/>
              <a:sym typeface="+mn-lt"/>
            </a:endParaRPr>
          </a:p>
        </p:txBody>
      </p:sp>
      <p:sp>
        <p:nvSpPr>
          <p:cNvPr id="16" name="ïṥliḓé">
            <a:extLst>
              <a:ext uri="{FF2B5EF4-FFF2-40B4-BE49-F238E27FC236}">
                <a16:creationId xmlns:a16="http://schemas.microsoft.com/office/drawing/2014/main" id="{7F56A66A-3292-4D65-AE77-E166D2F918F5}"/>
              </a:ext>
            </a:extLst>
          </p:cNvPr>
          <p:cNvSpPr/>
          <p:nvPr/>
        </p:nvSpPr>
        <p:spPr>
          <a:xfrm>
            <a:off x="8848925" y="2274553"/>
            <a:ext cx="2082486" cy="3015077"/>
          </a:xfrm>
          <a:prstGeom prst="roundRect">
            <a:avLst>
              <a:gd name="adj" fmla="val 7606"/>
            </a:avLst>
          </a:prstGeom>
          <a:gradFill flip="none" rotWithShape="1">
            <a:gsLst>
              <a:gs pos="19000">
                <a:srgbClr val="1E2E60"/>
              </a:gs>
              <a:gs pos="100000">
                <a:srgbClr val="3B96B4"/>
              </a:gs>
            </a:gsLst>
            <a:lin ang="16200000" scaled="1"/>
            <a:tileRect/>
          </a:gra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grpSp>
        <p:nvGrpSpPr>
          <p:cNvPr id="19" name="组合 18">
            <a:extLst>
              <a:ext uri="{FF2B5EF4-FFF2-40B4-BE49-F238E27FC236}">
                <a16:creationId xmlns:a16="http://schemas.microsoft.com/office/drawing/2014/main" id="{FDADDFB6-ECF3-4E0C-9EAE-B08BC5A0F2CB}"/>
              </a:ext>
            </a:extLst>
          </p:cNvPr>
          <p:cNvGrpSpPr/>
          <p:nvPr/>
        </p:nvGrpSpPr>
        <p:grpSpPr>
          <a:xfrm>
            <a:off x="-216283" y="454163"/>
            <a:ext cx="7260149" cy="435349"/>
            <a:chOff x="-216283" y="454163"/>
            <a:chExt cx="7260149" cy="435349"/>
          </a:xfrm>
        </p:grpSpPr>
        <p:sp>
          <p:nvSpPr>
            <p:cNvPr id="20" name="Oval 31">
              <a:extLst>
                <a:ext uri="{FF2B5EF4-FFF2-40B4-BE49-F238E27FC236}">
                  <a16:creationId xmlns:a16="http://schemas.microsoft.com/office/drawing/2014/main" id="{99C6B36E-2796-4313-A927-BA66196B78F6}"/>
                </a:ext>
              </a:extLst>
            </p:cNvPr>
            <p:cNvSpPr/>
            <p:nvPr/>
          </p:nvSpPr>
          <p:spPr>
            <a:xfrm>
              <a:off x="428956" y="454163"/>
              <a:ext cx="265320" cy="265320"/>
            </a:xfrm>
            <a:prstGeom prst="ellipse">
              <a:avLst/>
            </a:prstGeom>
            <a:solidFill>
              <a:sysClr val="window" lastClr="FFFFFF"/>
            </a:solidFill>
            <a:ln w="15875" cap="flat" cmpd="sng" algn="ctr">
              <a:solidFill>
                <a:srgbClr val="1E2E60"/>
              </a:soli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cs typeface="+mn-ea"/>
                <a:sym typeface="+mn-lt"/>
              </a:endParaRPr>
            </a:p>
          </p:txBody>
        </p:sp>
        <p:sp>
          <p:nvSpPr>
            <p:cNvPr id="21" name="Oval 32">
              <a:extLst>
                <a:ext uri="{FF2B5EF4-FFF2-40B4-BE49-F238E27FC236}">
                  <a16:creationId xmlns:a16="http://schemas.microsoft.com/office/drawing/2014/main" id="{AED0BCF4-89FF-477C-ACA4-E73BB804A64E}"/>
                </a:ext>
              </a:extLst>
            </p:cNvPr>
            <p:cNvSpPr/>
            <p:nvPr/>
          </p:nvSpPr>
          <p:spPr>
            <a:xfrm>
              <a:off x="471008" y="496215"/>
              <a:ext cx="181217" cy="181217"/>
            </a:xfrm>
            <a:prstGeom prst="ellipse">
              <a:avLst/>
            </a:prstGeom>
            <a:gradFill flip="none" rotWithShape="1">
              <a:gsLst>
                <a:gs pos="19000">
                  <a:srgbClr val="1E2E60"/>
                </a:gs>
                <a:gs pos="100000">
                  <a:srgbClr val="3B96B4"/>
                </a:gs>
              </a:gsLst>
              <a:lin ang="16200000" scaled="1"/>
              <a:tileRect/>
            </a:gradFill>
            <a:ln w="12700" cap="flat" cmpd="sng" algn="ctr">
              <a:noFill/>
              <a:prstDash val="solid"/>
              <a:miter lim="800000"/>
            </a:ln>
            <a:effectLst/>
          </p:spPr>
          <p:txBody>
            <a:bodyPr tIns="1005840" rtlCol="0" anchor="ctr"/>
            <a:lstStyle/>
            <a:p>
              <a:pPr algn="ctr" defTabSz="914400"/>
              <a:endParaRPr lang="en-US" kern="0">
                <a:solidFill>
                  <a:prstClr val="white"/>
                </a:solidFill>
                <a:cs typeface="+mn-ea"/>
                <a:sym typeface="+mn-lt"/>
              </a:endParaRPr>
            </a:p>
          </p:txBody>
        </p:sp>
        <p:sp>
          <p:nvSpPr>
            <p:cNvPr id="22" name="TextBox 13">
              <a:extLst>
                <a:ext uri="{FF2B5EF4-FFF2-40B4-BE49-F238E27FC236}">
                  <a16:creationId xmlns:a16="http://schemas.microsoft.com/office/drawing/2014/main" id="{093B1BC6-9D85-4AE4-9794-06EF740DE7EF}"/>
                </a:ext>
              </a:extLst>
            </p:cNvPr>
            <p:cNvSpPr txBox="1"/>
            <p:nvPr/>
          </p:nvSpPr>
          <p:spPr>
            <a:xfrm>
              <a:off x="880409" y="454164"/>
              <a:ext cx="6163457" cy="307777"/>
            </a:xfrm>
            <a:prstGeom prst="rect">
              <a:avLst/>
            </a:prstGeom>
            <a:noFill/>
          </p:spPr>
          <p:txBody>
            <a:bodyPr wrap="square" lIns="0" tIns="0" rIns="0" bIns="0" rtlCol="0">
              <a:spAutoFit/>
            </a:bodyPr>
            <a:lstStyle/>
            <a:p>
              <a:pPr marR="0" lvl="0" indent="0" fontAlgn="auto">
                <a:lnSpc>
                  <a:spcPct val="100000"/>
                </a:lnSpc>
                <a:spcBef>
                  <a:spcPts val="0"/>
                </a:spcBef>
                <a:spcAft>
                  <a:spcPts val="0"/>
                </a:spcAft>
                <a:buClrTx/>
                <a:buSzTx/>
                <a:buFontTx/>
                <a:buNone/>
                <a:tabLst/>
                <a:defRPr/>
              </a:pPr>
              <a:r>
                <a:rPr lang="en-US" altLang="zh-CN" sz="2000" b="1" dirty="0">
                  <a:gradFill>
                    <a:gsLst>
                      <a:gs pos="19000">
                        <a:srgbClr val="1E2E60"/>
                      </a:gs>
                      <a:gs pos="100000">
                        <a:srgbClr val="3B96B4"/>
                      </a:gs>
                    </a:gsLst>
                    <a:lin ang="16200000" scaled="1"/>
                  </a:gradFill>
                  <a:cs typeface="+mn-ea"/>
                  <a:sym typeface="+mn-lt"/>
                </a:rPr>
                <a:t> </a:t>
              </a:r>
              <a:r>
                <a:rPr lang="fr-FR" altLang="zh-CN" sz="2000" b="1" dirty="0">
                  <a:gradFill>
                    <a:gsLst>
                      <a:gs pos="19000">
                        <a:srgbClr val="1E2E60"/>
                      </a:gs>
                      <a:gs pos="100000">
                        <a:srgbClr val="3B96B4"/>
                      </a:gs>
                    </a:gsLst>
                    <a:lin ang="16200000" scaled="1"/>
                  </a:gradFill>
                  <a:cs typeface="+mn-ea"/>
                  <a:sym typeface="+mn-lt"/>
                </a:rPr>
                <a:t>Introduction à l’environnement technique</a:t>
              </a:r>
            </a:p>
          </p:txBody>
        </p:sp>
        <p:cxnSp>
          <p:nvCxnSpPr>
            <p:cNvPr id="23" name="Straight Connector 20">
              <a:extLst>
                <a:ext uri="{FF2B5EF4-FFF2-40B4-BE49-F238E27FC236}">
                  <a16:creationId xmlns:a16="http://schemas.microsoft.com/office/drawing/2014/main" id="{14872064-560B-4A96-9E6E-12992C8988DC}"/>
                </a:ext>
              </a:extLst>
            </p:cNvPr>
            <p:cNvCxnSpPr>
              <a:cxnSpLocks/>
            </p:cNvCxnSpPr>
            <p:nvPr/>
          </p:nvCxnSpPr>
          <p:spPr>
            <a:xfrm>
              <a:off x="-216283" y="889512"/>
              <a:ext cx="6011641"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rgbClr val="1E2E60"/>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4" name="Synergistically utilize technically sound portals with frictionless chains. Dramatically customize…">
            <a:extLst>
              <a:ext uri="{FF2B5EF4-FFF2-40B4-BE49-F238E27FC236}">
                <a16:creationId xmlns:a16="http://schemas.microsoft.com/office/drawing/2014/main" id="{5229210D-5C32-49E7-9052-B8B723A63399}"/>
              </a:ext>
            </a:extLst>
          </p:cNvPr>
          <p:cNvSpPr txBox="1"/>
          <p:nvPr/>
        </p:nvSpPr>
        <p:spPr>
          <a:xfrm>
            <a:off x="1323173" y="3768309"/>
            <a:ext cx="1594086" cy="93140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defPPr>
              <a:defRPr lang="en-US"/>
            </a:defPPr>
            <a:lvl1pPr algn="ctr" defTabSz="412750" hangingPunct="0">
              <a:lnSpc>
                <a:spcPct val="150000"/>
              </a:lnSpc>
              <a:defRPr sz="1400" b="0" kern="0">
                <a:solidFill>
                  <a:schemeClr val="bg1"/>
                </a:solidFill>
                <a:latin typeface="+mn-ea"/>
                <a:ea typeface="Roboto Bold"/>
                <a:cs typeface="+mn-ea"/>
              </a:defRPr>
            </a:lvl1pPr>
          </a:lstStyle>
          <a:p>
            <a:r>
              <a:rPr lang="en-US" dirty="0">
                <a:sym typeface="+mn-lt"/>
              </a:rPr>
              <a:t>HTML</a:t>
            </a:r>
          </a:p>
          <a:p>
            <a:r>
              <a:rPr lang="en-US" dirty="0"/>
              <a:t>Hypertext Markup Language</a:t>
            </a:r>
            <a:r>
              <a:rPr lang="en-US" dirty="0">
                <a:sym typeface="+mn-lt"/>
              </a:rPr>
              <a:t>.</a:t>
            </a:r>
            <a:endParaRPr lang="en-US" altLang="zh-CN" dirty="0">
              <a:sym typeface="+mn-lt"/>
            </a:endParaRPr>
          </a:p>
        </p:txBody>
      </p:sp>
      <p:sp>
        <p:nvSpPr>
          <p:cNvPr id="25" name="Synergistically utilize technically sound portals with frictionless chains. Dramatically customize…">
            <a:extLst>
              <a:ext uri="{FF2B5EF4-FFF2-40B4-BE49-F238E27FC236}">
                <a16:creationId xmlns:a16="http://schemas.microsoft.com/office/drawing/2014/main" id="{4E8CBD42-FC0E-4E0F-A39E-FF72164E237C}"/>
              </a:ext>
            </a:extLst>
          </p:cNvPr>
          <p:cNvSpPr txBox="1"/>
          <p:nvPr/>
        </p:nvSpPr>
        <p:spPr>
          <a:xfrm>
            <a:off x="3957072" y="3768309"/>
            <a:ext cx="1594086" cy="93140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defPPr>
              <a:defRPr lang="en-US"/>
            </a:defPPr>
            <a:lvl1pPr algn="ctr" defTabSz="412750" hangingPunct="0">
              <a:lnSpc>
                <a:spcPct val="150000"/>
              </a:lnSpc>
              <a:defRPr sz="1200" b="0" kern="0">
                <a:solidFill>
                  <a:schemeClr val="bg1"/>
                </a:solidFill>
                <a:latin typeface="+mn-ea"/>
                <a:ea typeface="Roboto Bold"/>
                <a:cs typeface="+mn-ea"/>
              </a:defRPr>
            </a:lvl1pPr>
          </a:lstStyle>
          <a:p>
            <a:r>
              <a:rPr lang="en-US" sz="1400" dirty="0">
                <a:sym typeface="+mn-lt"/>
              </a:rPr>
              <a:t>CSS</a:t>
            </a:r>
          </a:p>
          <a:p>
            <a:r>
              <a:rPr lang="en-US" sz="1400" dirty="0">
                <a:sym typeface="+mn-lt"/>
              </a:rPr>
              <a:t>Cascading Style Sheets.</a:t>
            </a:r>
            <a:endParaRPr lang="en-US" altLang="zh-CN" sz="1400" dirty="0">
              <a:sym typeface="+mn-lt"/>
            </a:endParaRPr>
          </a:p>
        </p:txBody>
      </p:sp>
      <p:sp>
        <p:nvSpPr>
          <p:cNvPr id="26" name="Synergistically utilize technically sound portals with frictionless chains. Dramatically customize…">
            <a:extLst>
              <a:ext uri="{FF2B5EF4-FFF2-40B4-BE49-F238E27FC236}">
                <a16:creationId xmlns:a16="http://schemas.microsoft.com/office/drawing/2014/main" id="{DBE99185-E5A0-48D6-A59F-1CB1C31DE643}"/>
              </a:ext>
            </a:extLst>
          </p:cNvPr>
          <p:cNvSpPr txBox="1"/>
          <p:nvPr/>
        </p:nvSpPr>
        <p:spPr>
          <a:xfrm>
            <a:off x="6513523" y="3742894"/>
            <a:ext cx="1594086" cy="93140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rgbClr val="397691"/>
                </a:solidFill>
                <a:latin typeface="+mn-ea"/>
                <a:cs typeface="+mn-ea"/>
                <a:sym typeface="+mn-lt"/>
              </a:rPr>
              <a:t>MySQL</a:t>
            </a:r>
          </a:p>
          <a:p>
            <a:pPr algn="ctr" defTabSz="412750" hangingPunct="0">
              <a:lnSpc>
                <a:spcPct val="150000"/>
              </a:lnSpc>
              <a:defRPr sz="2000" b="0">
                <a:solidFill>
                  <a:srgbClr val="1C1F25"/>
                </a:solidFill>
                <a:latin typeface="Roboto Bold"/>
                <a:ea typeface="Roboto Bold"/>
                <a:cs typeface="Roboto Bold"/>
                <a:sym typeface="Roboto Bold"/>
              </a:defRPr>
            </a:pPr>
            <a:r>
              <a:rPr lang="en-US" sz="1400" kern="0" dirty="0">
                <a:solidFill>
                  <a:srgbClr val="397691"/>
                </a:solidFill>
                <a:latin typeface="+mn-ea"/>
                <a:cs typeface="+mn-ea"/>
                <a:sym typeface="+mn-lt"/>
              </a:rPr>
              <a:t>SQL :structured Query Language.</a:t>
            </a:r>
            <a:endParaRPr lang="en-US" altLang="zh-CN" sz="1400" kern="0" dirty="0">
              <a:solidFill>
                <a:srgbClr val="397691"/>
              </a:solidFill>
              <a:latin typeface="+mn-ea"/>
              <a:cs typeface="+mn-ea"/>
              <a:sym typeface="+mn-lt"/>
            </a:endParaRPr>
          </a:p>
        </p:txBody>
      </p:sp>
      <p:sp>
        <p:nvSpPr>
          <p:cNvPr id="27" name="Synergistically utilize technically sound portals with frictionless chains. Dramatically customize…">
            <a:extLst>
              <a:ext uri="{FF2B5EF4-FFF2-40B4-BE49-F238E27FC236}">
                <a16:creationId xmlns:a16="http://schemas.microsoft.com/office/drawing/2014/main" id="{3956FC05-97D1-4B7A-A2F6-08BDA9DF7639}"/>
              </a:ext>
            </a:extLst>
          </p:cNvPr>
          <p:cNvSpPr txBox="1"/>
          <p:nvPr/>
        </p:nvSpPr>
        <p:spPr>
          <a:xfrm>
            <a:off x="9081549" y="3794610"/>
            <a:ext cx="1594086" cy="60824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defPPr>
              <a:defRPr lang="en-US"/>
            </a:defPPr>
            <a:lvl1pPr algn="ctr" defTabSz="412750" hangingPunct="0">
              <a:lnSpc>
                <a:spcPct val="150000"/>
              </a:lnSpc>
              <a:defRPr sz="1200" b="0" kern="0">
                <a:solidFill>
                  <a:schemeClr val="bg1"/>
                </a:solidFill>
                <a:latin typeface="+mn-ea"/>
                <a:ea typeface="Roboto Bold"/>
                <a:cs typeface="+mn-ea"/>
              </a:defRPr>
            </a:lvl1pPr>
          </a:lstStyle>
          <a:p>
            <a:r>
              <a:rPr lang="en-US" sz="1400" dirty="0">
                <a:sym typeface="+mn-lt"/>
              </a:rPr>
              <a:t>JS</a:t>
            </a:r>
          </a:p>
          <a:p>
            <a:r>
              <a:rPr lang="en-US" sz="1400" dirty="0">
                <a:sym typeface="+mn-lt"/>
              </a:rPr>
              <a:t>JavaScript.</a:t>
            </a:r>
            <a:endParaRPr lang="en-US" altLang="zh-CN" sz="1400" dirty="0">
              <a:sym typeface="+mn-lt"/>
            </a:endParaRPr>
          </a:p>
        </p:txBody>
      </p:sp>
      <p:pic>
        <p:nvPicPr>
          <p:cNvPr id="3" name="Image 2">
            <a:extLst>
              <a:ext uri="{FF2B5EF4-FFF2-40B4-BE49-F238E27FC236}">
                <a16:creationId xmlns:a16="http://schemas.microsoft.com/office/drawing/2014/main" id="{842930B5-5728-E5E2-1943-3B3F8A2EDDD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backgroundMark x1="8889" y1="10667" x2="6667" y2="66222"/>
                        <a14:backgroundMark x1="12444" y1="19111" x2="6667" y2="77778"/>
                        <a14:backgroundMark x1="6667" y1="77778" x2="5778" y2="22667"/>
                        <a14:backgroundMark x1="5778" y1="22667" x2="1778" y2="91111"/>
                        <a14:backgroundMark x1="1778" y1="91111" x2="12444" y2="42222"/>
                        <a14:backgroundMark x1="12444" y1="42222" x2="17333" y2="81333"/>
                      </a14:backgroundRemoval>
                    </a14:imgEffect>
                  </a14:imgLayer>
                </a14:imgProps>
              </a:ext>
              <a:ext uri="{28A0092B-C50C-407E-A947-70E740481C1C}">
                <a14:useLocalDpi xmlns:a14="http://schemas.microsoft.com/office/drawing/2010/main" val="0"/>
              </a:ext>
            </a:extLst>
          </a:blip>
          <a:stretch>
            <a:fillRect/>
          </a:stretch>
        </p:blipFill>
        <p:spPr>
          <a:xfrm>
            <a:off x="1571193" y="2487700"/>
            <a:ext cx="1165909" cy="1015065"/>
          </a:xfrm>
          <a:prstGeom prst="rect">
            <a:avLst/>
          </a:prstGeom>
        </p:spPr>
      </p:pic>
      <p:pic>
        <p:nvPicPr>
          <p:cNvPr id="4" name="Image 3">
            <a:extLst>
              <a:ext uri="{FF2B5EF4-FFF2-40B4-BE49-F238E27FC236}">
                <a16:creationId xmlns:a16="http://schemas.microsoft.com/office/drawing/2014/main" id="{9DDC341B-3E76-6627-C6EE-CCA7C2735D44}"/>
              </a:ext>
            </a:extLst>
          </p:cNvPr>
          <p:cNvPicPr>
            <a:picLocks noChangeAspect="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241339" y="2518555"/>
            <a:ext cx="1025551" cy="953353"/>
          </a:xfrm>
          <a:prstGeom prst="rect">
            <a:avLst/>
          </a:prstGeom>
        </p:spPr>
      </p:pic>
      <p:pic>
        <p:nvPicPr>
          <p:cNvPr id="5" name="Image 4">
            <a:extLst>
              <a:ext uri="{FF2B5EF4-FFF2-40B4-BE49-F238E27FC236}">
                <a16:creationId xmlns:a16="http://schemas.microsoft.com/office/drawing/2014/main" id="{E857CAF4-4002-FE2F-732A-0E402B107826}"/>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674" b="99163" l="4739" r="96209">
                        <a14:foregroundMark x1="47316" y1="82237" x2="52607" y2="93724"/>
                        <a14:foregroundMark x1="43113" y1="73113" x2="43571" y2="74108"/>
                        <a14:foregroundMark x1="88249" y1="27459" x2="92891" y2="18828"/>
                        <a14:foregroundMark x1="83106" y1="37021" x2="86472" y2="30762"/>
                        <a14:foregroundMark x1="52607" y1="93724" x2="60890" y2="78324"/>
                        <a14:foregroundMark x1="52314" y1="11901" x2="7109" y2="4184"/>
                        <a14:foregroundMark x1="92891" y1="18828" x2="89709" y2="18285"/>
                        <a14:foregroundMark x1="91270" y1="51883" x2="89573" y2="82845"/>
                        <a14:foregroundMark x1="93839" y1="5021" x2="91637" y2="45188"/>
                        <a14:foregroundMark x1="96682" y1="5858" x2="95261" y2="15063"/>
                        <a14:foregroundMark x1="94787" y1="2929" x2="6635" y2="1674"/>
                        <a14:foregroundMark x1="11584" y1="63393" x2="13744" y2="72385"/>
                        <a14:foregroundMark x1="15166" y1="81590" x2="30332" y2="84937"/>
                        <a14:foregroundMark x1="45972" y1="93724" x2="46919" y2="94979"/>
                        <a14:foregroundMark x1="49289" y1="99163" x2="49289" y2="99163"/>
                        <a14:foregroundMark x1="17062" y1="35983" x2="17062" y2="35983"/>
                        <a14:foregroundMark x1="17536" y1="44770" x2="17536" y2="44770"/>
                        <a14:foregroundMark x1="27014" y1="45188" x2="27014" y2="45188"/>
                        <a14:foregroundMark x1="30332" y1="45607" x2="25118" y2="43933"/>
                        <a14:foregroundMark x1="28436" y1="37238" x2="28436" y2="48954"/>
                        <a14:foregroundMark x1="24645" y1="34728" x2="19905" y2="34310"/>
                        <a14:foregroundMark x1="23223" y1="53138" x2="19431" y2="51883"/>
                        <a14:foregroundMark x1="25118" y1="32218" x2="21327" y2="32218"/>
                        <a14:foregroundMark x1="23697" y1="30544" x2="23697" y2="30544"/>
                        <a14:foregroundMark x1="22749" y1="53556" x2="20853" y2="43933"/>
                        <a14:foregroundMark x1="23223" y1="50628" x2="25118" y2="49791"/>
                        <a14:foregroundMark x1="20853" y1="51883" x2="20379" y2="53138"/>
                        <a14:foregroundMark x1="23697" y1="50209" x2="24645" y2="49791"/>
                        <a14:foregroundMark x1="22275" y1="48954" x2="21327" y2="49372"/>
                        <a14:foregroundMark x1="21327" y1="51464" x2="18957" y2="48954"/>
                        <a14:foregroundMark x1="19905" y1="50209" x2="22275" y2="50628"/>
                        <a14:backgroundMark x1="20472" y1="58136" x2="19905" y2="64017"/>
                        <a14:backgroundMark x1="20843" y1="54288" x2="20771" y2="55030"/>
                        <a14:backgroundMark x1="23697" y1="24686" x2="23225" y2="29591"/>
                        <a14:backgroundMark x1="63507" y1="24268" x2="78199" y2="24268"/>
                        <a14:backgroundMark x1="62085" y1="27197" x2="60664" y2="43515"/>
                        <a14:backgroundMark x1="62085" y1="46025" x2="77725" y2="46025"/>
                        <a14:backgroundMark x1="77251" y1="48536" x2="74408" y2="69038"/>
                        <a14:backgroundMark x1="74408" y1="69038" x2="58294" y2="75732"/>
                        <a14:backgroundMark x1="79621" y1="45188" x2="79621" y2="51883"/>
                        <a14:backgroundMark x1="81517" y1="43515" x2="75829" y2="43515"/>
                        <a14:backgroundMark x1="56398" y1="44770" x2="57346" y2="31799"/>
                        <a14:backgroundMark x1="57346" y1="27615" x2="56872" y2="30962"/>
                        <a14:backgroundMark x1="56872" y1="24686" x2="68720" y2="22176"/>
                        <a14:backgroundMark x1="57820" y1="22176" x2="66825" y2="22176"/>
                        <a14:backgroundMark x1="70142" y1="20921" x2="82464" y2="25105"/>
                        <a14:backgroundMark x1="80569" y1="21757" x2="60190" y2="21757"/>
                        <a14:backgroundMark x1="81043" y1="26360" x2="83886" y2="26360"/>
                        <a14:backgroundMark x1="83886" y1="21339" x2="57820" y2="20921"/>
                        <a14:backgroundMark x1="78673" y1="16736" x2="58768" y2="17573"/>
                        <a14:backgroundMark x1="25118" y1="22176" x2="42180" y2="22594"/>
                        <a14:backgroundMark x1="38389" y1="48954" x2="38389" y2="52720"/>
                        <a14:backgroundMark x1="38389" y1="25105" x2="38389" y2="37238"/>
                        <a14:backgroundMark x1="41706" y1="22594" x2="41706" y2="49372"/>
                        <a14:backgroundMark x1="41232" y1="48117" x2="39336" y2="66946"/>
                        <a14:backgroundMark x1="42180" y1="64435" x2="40758" y2="72803"/>
                        <a14:backgroundMark x1="42654" y1="73222" x2="23697" y2="71967"/>
                        <a14:backgroundMark x1="44076" y1="74059" x2="44550" y2="77824"/>
                      </a14:backgroundRemoval>
                    </a14:imgEffect>
                  </a14:imgLayer>
                </a14:imgProps>
              </a:ext>
              <a:ext uri="{28A0092B-C50C-407E-A947-70E740481C1C}">
                <a14:useLocalDpi xmlns:a14="http://schemas.microsoft.com/office/drawing/2010/main" val="0"/>
              </a:ext>
            </a:extLst>
          </a:blip>
          <a:stretch>
            <a:fillRect/>
          </a:stretch>
        </p:blipFill>
        <p:spPr>
          <a:xfrm>
            <a:off x="9461353" y="2761834"/>
            <a:ext cx="857630" cy="674269"/>
          </a:xfrm>
          <a:prstGeom prst="rect">
            <a:avLst/>
          </a:prstGeom>
        </p:spPr>
      </p:pic>
      <p:pic>
        <p:nvPicPr>
          <p:cNvPr id="6" name="Image 5">
            <a:extLst>
              <a:ext uri="{FF2B5EF4-FFF2-40B4-BE49-F238E27FC236}">
                <a16:creationId xmlns:a16="http://schemas.microsoft.com/office/drawing/2014/main" id="{A9CA283F-B9F6-9456-7183-A88ECDCE456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62893" y1="15094" x2="65094" y2="20126"/>
                        <a14:foregroundMark x1="67925" y1="18868" x2="69182" y2="25786"/>
                        <a14:foregroundMark x1="69497" y1="21384" x2="71384" y2="35220"/>
                        <a14:foregroundMark x1="67610" y1="31447" x2="67610" y2="36478"/>
                        <a14:foregroundMark x1="71384" y1="35849" x2="73585" y2="41509"/>
                        <a14:foregroundMark x1="76101" y1="47170" x2="76415" y2="52830"/>
                        <a14:foregroundMark x1="77358" y1="45912" x2="80818" y2="46541"/>
                        <a14:foregroundMark x1="78616" y1="54717" x2="80045" y2="58145"/>
                        <a14:foregroundMark x1="82582" y1="60194" x2="83962" y2="62264"/>
                        <a14:foregroundMark x1="73065" y1="59669" x2="73026" y2="60377"/>
                        <a14:foregroundMark x1="73095" y1="59119" x2="73085" y2="59302"/>
                        <a14:foregroundMark x1="73270" y1="55975" x2="73200" y2="57233"/>
                        <a14:foregroundMark x1="72235" y1="70680" x2="72327" y2="72327"/>
                        <a14:foregroundMark x1="77495" y1="73951" x2="78386" y2="74285"/>
                        <a14:foregroundMark x1="66038" y1="55346" x2="65115" y2="55346"/>
                        <a14:foregroundMark x1="59996" y1="59119" x2="59748" y2="66038"/>
                        <a14:foregroundMark x1="67913" y1="59119" x2="68660" y2="59936"/>
                        <a14:foregroundMark x1="65355" y1="56320" x2="66189" y2="57233"/>
                        <a14:foregroundMark x1="28835" y1="74210" x2="28931" y2="74214"/>
                        <a14:foregroundMark x1="27621" y1="74153" x2="28613" y2="74199"/>
                        <a14:foregroundMark x1="41729" y1="71816" x2="42138" y2="72327"/>
                        <a14:foregroundMark x1="39119" y1="68553" x2="39872" y2="69495"/>
                        <a14:foregroundMark x1="38993" y1="68396" x2="39119" y2="68553"/>
                        <a14:foregroundMark x1="36688" y1="65515" x2="38662" y2="67982"/>
                        <a14:foregroundMark x1="32986" y1="60886" x2="36590" y2="65391"/>
                        <a14:foregroundMark x1="32075" y1="59748" x2="32361" y2="60105"/>
                        <a14:foregroundMark x1="35904" y1="75554" x2="35645" y2="76157"/>
                        <a14:foregroundMark x1="38904" y1="68553" x2="36625" y2="73870"/>
                        <a14:foregroundMark x1="39173" y1="67925" x2="38904" y2="68553"/>
                        <a14:foregroundMark x1="40986" y1="63696" x2="40450" y2="64946"/>
                        <a14:foregroundMark x1="42138" y1="61006" x2="41156" y2="63298"/>
                        <a14:foregroundMark x1="49974" y1="69100" x2="49686" y2="69811"/>
                        <a14:foregroundMark x1="53239" y1="61032" x2="51382" y2="65621"/>
                        <a14:foregroundMark x1="54013" y1="59119" x2="53943" y2="59293"/>
                        <a14:foregroundMark x1="55031" y1="56604" x2="54776" y2="57233"/>
                        <a14:backgroundMark x1="37107" y1="68553" x2="37107" y2="68553"/>
                        <a14:backgroundMark x1="39623" y1="67925" x2="39623" y2="59748"/>
                        <a14:backgroundMark x1="39308" y1="71698" x2="38365" y2="64780"/>
                        <a14:backgroundMark x1="37421" y1="68553" x2="37421" y2="68553"/>
                        <a14:backgroundMark x1="36164" y1="68553" x2="36478" y2="66038"/>
                        <a14:backgroundMark x1="37107" y1="66038" x2="37107" y2="67925"/>
                        <a14:backgroundMark x1="37736" y1="77358" x2="36478" y2="77358"/>
                        <a14:backgroundMark x1="35849" y1="76730" x2="33962" y2="77358"/>
                        <a14:backgroundMark x1="54088" y1="59748" x2="52830" y2="59748"/>
                        <a14:backgroundMark x1="54717" y1="58491" x2="54717" y2="58491"/>
                        <a14:backgroundMark x1="54403" y1="57233" x2="54403" y2="59119"/>
                        <a14:backgroundMark x1="53459" y1="62264" x2="54088" y2="62264"/>
                        <a14:backgroundMark x1="52516" y1="69182" x2="50000" y2="69182"/>
                        <a14:backgroundMark x1="65723" y1="58491" x2="65723" y2="58491"/>
                        <a14:backgroundMark x1="66667" y1="58491" x2="65723" y2="61635"/>
                        <a14:backgroundMark x1="70440" y1="62893" x2="70440" y2="64780"/>
                        <a14:backgroundMark x1="70755" y1="60377" x2="70755" y2="63522"/>
                        <a14:backgroundMark x1="81761" y1="66038" x2="81761" y2="67296"/>
                        <a14:backgroundMark x1="77358" y1="65409" x2="80189" y2="66667"/>
                        <a14:backgroundMark x1="76730" y1="71069" x2="77044" y2="67296"/>
                        <a14:backgroundMark x1="75786" y1="69182" x2="75786" y2="67925"/>
                        <a14:backgroundMark x1="74214" y1="67296" x2="74528" y2="68553"/>
                        <a14:backgroundMark x1="79245" y1="71698" x2="77673" y2="72327"/>
                        <a14:backgroundMark x1="76101" y1="66038" x2="75472" y2="68553"/>
                        <a14:backgroundMark x1="66352" y1="60377" x2="64465" y2="58491"/>
                        <a14:backgroundMark x1="66981" y1="57233" x2="66981" y2="59119"/>
                        <a14:backgroundMark x1="66667" y1="58491" x2="65723" y2="60377"/>
                        <a14:backgroundMark x1="65723" y1="58491" x2="67610" y2="59119"/>
                        <a14:backgroundMark x1="28616" y1="74214" x2="28302" y2="71069"/>
                        <a14:backgroundMark x1="25472" y1="76101" x2="25472" y2="76101"/>
                        <a14:backgroundMark x1="21384" y1="75472" x2="20126" y2="72327"/>
                        <a14:backgroundMark x1="18553" y1="75472" x2="18868" y2="73585"/>
                        <a14:backgroundMark x1="41824" y1="68553" x2="41195" y2="63522"/>
                        <a14:backgroundMark x1="41195" y1="69182" x2="38679" y2="62893"/>
                        <a14:backgroundMark x1="32704" y1="62264" x2="32704" y2="59119"/>
                        <a14:backgroundMark x1="27673" y1="74214" x2="27044" y2="76101"/>
                        <a14:backgroundMark x1="27044" y1="74843" x2="25472" y2="74843"/>
                        <a14:backgroundMark x1="26730" y1="74843" x2="26730" y2="74214"/>
                        <a14:backgroundMark x1="24528" y1="75472" x2="26415" y2="74843"/>
                        <a14:backgroundMark x1="20126" y1="75472" x2="18868" y2="78616"/>
                        <a14:backgroundMark x1="18868" y1="72327" x2="18868" y2="76101"/>
                        <a14:backgroundMark x1="19811" y1="74843" x2="19182" y2="78616"/>
                      </a14:backgroundRemoval>
                    </a14:imgEffect>
                  </a14:imgLayer>
                </a14:imgProps>
              </a:ext>
              <a:ext uri="{28A0092B-C50C-407E-A947-70E740481C1C}">
                <a14:useLocalDpi xmlns:a14="http://schemas.microsoft.com/office/drawing/2010/main" val="0"/>
              </a:ext>
            </a:extLst>
          </a:blip>
          <a:stretch>
            <a:fillRect/>
          </a:stretch>
        </p:blipFill>
        <p:spPr>
          <a:xfrm>
            <a:off x="6800850" y="2487700"/>
            <a:ext cx="1109531" cy="1016245"/>
          </a:xfrm>
          <a:prstGeom prst="rect">
            <a:avLst/>
          </a:prstGeom>
        </p:spPr>
      </p:pic>
    </p:spTree>
    <p:custDataLst>
      <p:tags r:id="rId1"/>
    </p:custDataLst>
    <p:extLst>
      <p:ext uri="{BB962C8B-B14F-4D97-AF65-F5344CB8AC3E}">
        <p14:creationId xmlns:p14="http://schemas.microsoft.com/office/powerpoint/2010/main" val="1010664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îŝľïdè">
            <a:extLst>
              <a:ext uri="{FF2B5EF4-FFF2-40B4-BE49-F238E27FC236}">
                <a16:creationId xmlns:a16="http://schemas.microsoft.com/office/drawing/2014/main" id="{1C4AACD4-A75A-426C-B2C0-E8FC48941B2A}"/>
              </a:ext>
            </a:extLst>
          </p:cNvPr>
          <p:cNvSpPr/>
          <p:nvPr/>
        </p:nvSpPr>
        <p:spPr>
          <a:xfrm rot="16200000">
            <a:off x="9811321" y="2858087"/>
            <a:ext cx="1233496" cy="3527860"/>
          </a:xfrm>
          <a:prstGeom prst="round2SameRect">
            <a:avLst>
              <a:gd name="adj1" fmla="val 7600"/>
              <a:gd name="adj2" fmla="val 0"/>
            </a:avLst>
          </a:prstGeom>
          <a:gradFill flip="none" rotWithShape="1">
            <a:gsLst>
              <a:gs pos="19000">
                <a:srgbClr val="1E2E60"/>
              </a:gs>
              <a:gs pos="100000">
                <a:srgbClr val="3B96B4"/>
              </a:gs>
            </a:gsLst>
            <a:lin ang="16200000" scaled="1"/>
            <a:tileRect/>
          </a:gra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 name="íṡliḑé">
            <a:extLst>
              <a:ext uri="{FF2B5EF4-FFF2-40B4-BE49-F238E27FC236}">
                <a16:creationId xmlns:a16="http://schemas.microsoft.com/office/drawing/2014/main" id="{91E13D13-13D3-4BDD-A8FA-7AA3C8D1114D}"/>
              </a:ext>
            </a:extLst>
          </p:cNvPr>
          <p:cNvSpPr/>
          <p:nvPr/>
        </p:nvSpPr>
        <p:spPr>
          <a:xfrm>
            <a:off x="1320800" y="4005270"/>
            <a:ext cx="3477276" cy="1233496"/>
          </a:xfrm>
          <a:prstGeom prst="roundRect">
            <a:avLst>
              <a:gd name="adj" fmla="val 7606"/>
            </a:avLst>
          </a:prstGeom>
          <a:gradFill flip="none" rotWithShape="1">
            <a:gsLst>
              <a:gs pos="19000">
                <a:srgbClr val="1E2E60"/>
              </a:gs>
              <a:gs pos="100000">
                <a:srgbClr val="3B96B4"/>
              </a:gs>
            </a:gsLst>
            <a:lin ang="16200000" scaled="1"/>
            <a:tileRect/>
          </a:gra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ïŝľîḍe">
            <a:extLst>
              <a:ext uri="{FF2B5EF4-FFF2-40B4-BE49-F238E27FC236}">
                <a16:creationId xmlns:a16="http://schemas.microsoft.com/office/drawing/2014/main" id="{43B123F7-5397-4656-9F85-DB8D2A8727DE}"/>
              </a:ext>
            </a:extLst>
          </p:cNvPr>
          <p:cNvSpPr/>
          <p:nvPr/>
        </p:nvSpPr>
        <p:spPr>
          <a:xfrm>
            <a:off x="5057539" y="4005269"/>
            <a:ext cx="3477276" cy="1233496"/>
          </a:xfrm>
          <a:prstGeom prst="roundRect">
            <a:avLst>
              <a:gd name="adj" fmla="val 7606"/>
            </a:avLst>
          </a:prstGeom>
          <a:gradFill flip="none" rotWithShape="1">
            <a:gsLst>
              <a:gs pos="19000">
                <a:srgbClr val="1E2E60"/>
              </a:gs>
              <a:gs pos="100000">
                <a:srgbClr val="3B96B4"/>
              </a:gs>
            </a:gsLst>
            <a:lin ang="16200000" scaled="1"/>
            <a:tileRect/>
          </a:gradFill>
          <a:ln w="12700" cap="flat" cmpd="sng" algn="ctr">
            <a:noFill/>
            <a:prstDash val="solid"/>
            <a:miter lim="800000"/>
          </a:ln>
          <a:effectLst/>
        </p:spPr>
        <p:txBody>
          <a:bodyPr tIns="1005840"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kern="0" dirty="0">
              <a:solidFill>
                <a:prstClr val="white"/>
              </a:solidFill>
              <a:cs typeface="+mn-ea"/>
              <a:sym typeface="+mn-lt"/>
            </a:endParaRPr>
          </a:p>
        </p:txBody>
      </p:sp>
      <p:grpSp>
        <p:nvGrpSpPr>
          <p:cNvPr id="23" name="组合 22">
            <a:extLst>
              <a:ext uri="{FF2B5EF4-FFF2-40B4-BE49-F238E27FC236}">
                <a16:creationId xmlns:a16="http://schemas.microsoft.com/office/drawing/2014/main" id="{4B4DD5BB-82D1-4370-B4F4-C245351A87B6}"/>
              </a:ext>
            </a:extLst>
          </p:cNvPr>
          <p:cNvGrpSpPr/>
          <p:nvPr/>
        </p:nvGrpSpPr>
        <p:grpSpPr>
          <a:xfrm>
            <a:off x="-216283" y="454163"/>
            <a:ext cx="4049339" cy="435349"/>
            <a:chOff x="-216283" y="454163"/>
            <a:chExt cx="4049339" cy="435349"/>
          </a:xfrm>
        </p:grpSpPr>
        <p:sp>
          <p:nvSpPr>
            <p:cNvPr id="24" name="Oval 31">
              <a:extLst>
                <a:ext uri="{FF2B5EF4-FFF2-40B4-BE49-F238E27FC236}">
                  <a16:creationId xmlns:a16="http://schemas.microsoft.com/office/drawing/2014/main" id="{44C8E7AF-BCF5-4827-A0EA-CB9DFC71954A}"/>
                </a:ext>
              </a:extLst>
            </p:cNvPr>
            <p:cNvSpPr/>
            <p:nvPr/>
          </p:nvSpPr>
          <p:spPr>
            <a:xfrm>
              <a:off x="428956" y="454163"/>
              <a:ext cx="265320" cy="265320"/>
            </a:xfrm>
            <a:prstGeom prst="ellipse">
              <a:avLst/>
            </a:prstGeom>
            <a:solidFill>
              <a:sysClr val="window" lastClr="FFFFFF"/>
            </a:solidFill>
            <a:ln w="15875" cap="flat" cmpd="sng" algn="ctr">
              <a:solidFill>
                <a:srgbClr val="1E2E60"/>
              </a:solidFill>
              <a:prstDash val="solid"/>
              <a:miter lim="800000"/>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cs typeface="+mn-ea"/>
                <a:sym typeface="+mn-lt"/>
              </a:endParaRPr>
            </a:p>
          </p:txBody>
        </p:sp>
        <p:sp>
          <p:nvSpPr>
            <p:cNvPr id="25" name="Oval 32">
              <a:extLst>
                <a:ext uri="{FF2B5EF4-FFF2-40B4-BE49-F238E27FC236}">
                  <a16:creationId xmlns:a16="http://schemas.microsoft.com/office/drawing/2014/main" id="{526244F8-91AA-485B-BC44-EDDC7CE8481D}"/>
                </a:ext>
              </a:extLst>
            </p:cNvPr>
            <p:cNvSpPr/>
            <p:nvPr/>
          </p:nvSpPr>
          <p:spPr>
            <a:xfrm>
              <a:off x="471008" y="496215"/>
              <a:ext cx="181217" cy="181217"/>
            </a:xfrm>
            <a:prstGeom prst="ellipse">
              <a:avLst/>
            </a:prstGeom>
            <a:gradFill flip="none" rotWithShape="1">
              <a:gsLst>
                <a:gs pos="19000">
                  <a:srgbClr val="1E2E60"/>
                </a:gs>
                <a:gs pos="100000">
                  <a:srgbClr val="3B96B4"/>
                </a:gs>
              </a:gsLst>
              <a:lin ang="16200000" scaled="1"/>
              <a:tileRect/>
            </a:gradFill>
            <a:ln w="12700" cap="flat" cmpd="sng" algn="ctr">
              <a:noFill/>
              <a:prstDash val="solid"/>
              <a:miter lim="800000"/>
            </a:ln>
            <a:effectLst/>
          </p:spPr>
          <p:txBody>
            <a:bodyPr tIns="1005840" rtlCol="0" anchor="ctr"/>
            <a:lstStyle/>
            <a:p>
              <a:pPr algn="ctr" defTabSz="914400"/>
              <a:endParaRPr lang="en-US" kern="0">
                <a:solidFill>
                  <a:prstClr val="white"/>
                </a:solidFill>
                <a:cs typeface="+mn-ea"/>
                <a:sym typeface="+mn-lt"/>
              </a:endParaRPr>
            </a:p>
          </p:txBody>
        </p:sp>
        <p:sp>
          <p:nvSpPr>
            <p:cNvPr id="26" name="TextBox 13">
              <a:extLst>
                <a:ext uri="{FF2B5EF4-FFF2-40B4-BE49-F238E27FC236}">
                  <a16:creationId xmlns:a16="http://schemas.microsoft.com/office/drawing/2014/main" id="{3CE2716E-0AB0-4685-9F91-F46DF73FAAAE}"/>
                </a:ext>
              </a:extLst>
            </p:cNvPr>
            <p:cNvSpPr txBox="1"/>
            <p:nvPr/>
          </p:nvSpPr>
          <p:spPr>
            <a:xfrm>
              <a:off x="880409" y="454164"/>
              <a:ext cx="2638295" cy="307777"/>
            </a:xfrm>
            <a:prstGeom prst="rect">
              <a:avLst/>
            </a:prstGeom>
            <a:noFill/>
          </p:spPr>
          <p:txBody>
            <a:bodyPr wrap="square" lIns="0" tIns="0" rIns="0" bIns="0" rtlCol="0">
              <a:spAutoFit/>
            </a:bodyPr>
            <a:lstStyle/>
            <a:p>
              <a:pPr marR="0" lvl="0" indent="0" fontAlgn="auto">
                <a:lnSpc>
                  <a:spcPct val="100000"/>
                </a:lnSpc>
                <a:spcBef>
                  <a:spcPts val="0"/>
                </a:spcBef>
                <a:spcAft>
                  <a:spcPts val="0"/>
                </a:spcAft>
                <a:buClrTx/>
                <a:buSzTx/>
                <a:buFontTx/>
                <a:buNone/>
                <a:tabLst/>
                <a:defRPr/>
              </a:pPr>
              <a:r>
                <a:rPr lang="en-US" altLang="zh-CN" sz="2000" b="1" dirty="0">
                  <a:gradFill>
                    <a:gsLst>
                      <a:gs pos="19000">
                        <a:srgbClr val="1E2E60"/>
                      </a:gs>
                      <a:gs pos="100000">
                        <a:srgbClr val="3B96B4"/>
                      </a:gs>
                    </a:gsLst>
                    <a:lin ang="16200000" scaled="1"/>
                  </a:gradFill>
                  <a:cs typeface="+mn-ea"/>
                  <a:sym typeface="+mn-lt"/>
                </a:rPr>
                <a:t>Add title text</a:t>
              </a:r>
            </a:p>
          </p:txBody>
        </p:sp>
        <p:cxnSp>
          <p:nvCxnSpPr>
            <p:cNvPr id="27" name="Straight Connector 20">
              <a:extLst>
                <a:ext uri="{FF2B5EF4-FFF2-40B4-BE49-F238E27FC236}">
                  <a16:creationId xmlns:a16="http://schemas.microsoft.com/office/drawing/2014/main" id="{DD8EE942-319A-476F-AAF3-AECBDBD86920}"/>
                </a:ext>
              </a:extLst>
            </p:cNvPr>
            <p:cNvCxnSpPr>
              <a:cxnSpLocks/>
            </p:cNvCxnSpPr>
            <p:nvPr/>
          </p:nvCxnSpPr>
          <p:spPr>
            <a:xfrm>
              <a:off x="-216283" y="889512"/>
              <a:ext cx="4049339" cy="0"/>
            </a:xfrm>
            <a:prstGeom prst="line">
              <a:avLst/>
            </a:prstGeom>
            <a:ln>
              <a:gradFill flip="none" rotWithShape="1">
                <a:gsLst>
                  <a:gs pos="0">
                    <a:schemeClr val="accent1">
                      <a:lumMod val="45000"/>
                      <a:lumOff val="55000"/>
                      <a:alpha val="0"/>
                    </a:schemeClr>
                  </a:gs>
                  <a:gs pos="99320">
                    <a:schemeClr val="accent1">
                      <a:lumMod val="30000"/>
                      <a:lumOff val="70000"/>
                      <a:alpha val="0"/>
                    </a:schemeClr>
                  </a:gs>
                  <a:gs pos="52000">
                    <a:srgbClr val="1E2E60"/>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8" name="iṩļïḓè">
            <a:extLst>
              <a:ext uri="{FF2B5EF4-FFF2-40B4-BE49-F238E27FC236}">
                <a16:creationId xmlns:a16="http://schemas.microsoft.com/office/drawing/2014/main" id="{352014A5-6CA9-4309-B199-1FEDBA749F18}"/>
              </a:ext>
            </a:extLst>
          </p:cNvPr>
          <p:cNvSpPr txBox="1"/>
          <p:nvPr/>
        </p:nvSpPr>
        <p:spPr bwMode="auto">
          <a:xfrm>
            <a:off x="1608181" y="4430658"/>
            <a:ext cx="2289468" cy="382716"/>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sz="2000" dirty="0">
                <a:solidFill>
                  <a:schemeClr val="bg1"/>
                </a:solidFill>
                <a:cs typeface="+mn-ea"/>
                <a:sym typeface="+mn-lt"/>
              </a:rPr>
              <a:t>Bootstrap</a:t>
            </a:r>
          </a:p>
        </p:txBody>
      </p:sp>
      <p:sp>
        <p:nvSpPr>
          <p:cNvPr id="29" name="iṩļïḓè">
            <a:extLst>
              <a:ext uri="{FF2B5EF4-FFF2-40B4-BE49-F238E27FC236}">
                <a16:creationId xmlns:a16="http://schemas.microsoft.com/office/drawing/2014/main" id="{5CE9C93E-2A98-4FC7-B77A-CC8BD5388B31}"/>
              </a:ext>
            </a:extLst>
          </p:cNvPr>
          <p:cNvSpPr txBox="1"/>
          <p:nvPr/>
        </p:nvSpPr>
        <p:spPr bwMode="auto">
          <a:xfrm>
            <a:off x="5249414" y="4430658"/>
            <a:ext cx="2289468" cy="382716"/>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sz="2000" dirty="0">
                <a:solidFill>
                  <a:schemeClr val="bg1"/>
                </a:solidFill>
                <a:latin typeface="+mj-lt"/>
                <a:cs typeface="+mn-ea"/>
                <a:sym typeface="+mn-lt"/>
              </a:rPr>
              <a:t>flask</a:t>
            </a:r>
          </a:p>
        </p:txBody>
      </p:sp>
      <p:sp>
        <p:nvSpPr>
          <p:cNvPr id="30" name="iṩļïḓè">
            <a:extLst>
              <a:ext uri="{FF2B5EF4-FFF2-40B4-BE49-F238E27FC236}">
                <a16:creationId xmlns:a16="http://schemas.microsoft.com/office/drawing/2014/main" id="{EB11F65D-A98C-45F4-85A9-8D35BB938C69}"/>
              </a:ext>
            </a:extLst>
          </p:cNvPr>
          <p:cNvSpPr txBox="1"/>
          <p:nvPr/>
        </p:nvSpPr>
        <p:spPr bwMode="auto">
          <a:xfrm>
            <a:off x="8804878" y="4430658"/>
            <a:ext cx="2289468" cy="382716"/>
          </a:xfrm>
          <a:prstGeom prst="roundRect">
            <a:avLst>
              <a:gd name="adj" fmla="val 50000"/>
            </a:avLst>
          </a:prstGeom>
          <a:noFill/>
          <a:ln w="9525">
            <a:noFill/>
            <a:miter lim="800000"/>
            <a:headEnd/>
            <a:tailEnd/>
          </a:ln>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sz="2000" dirty="0">
                <a:solidFill>
                  <a:schemeClr val="bg1"/>
                </a:solidFill>
                <a:cs typeface="+mn-ea"/>
                <a:sym typeface="+mn-lt"/>
              </a:rPr>
              <a:t>jQuery</a:t>
            </a:r>
          </a:p>
        </p:txBody>
      </p:sp>
      <p:sp>
        <p:nvSpPr>
          <p:cNvPr id="33" name="iŝḷïdé">
            <a:extLst>
              <a:ext uri="{FF2B5EF4-FFF2-40B4-BE49-F238E27FC236}">
                <a16:creationId xmlns:a16="http://schemas.microsoft.com/office/drawing/2014/main" id="{33715DB7-0EA9-4A54-B43E-9B7CC65AC4E7}"/>
              </a:ext>
            </a:extLst>
          </p:cNvPr>
          <p:cNvSpPr/>
          <p:nvPr/>
        </p:nvSpPr>
        <p:spPr>
          <a:xfrm flipH="1">
            <a:off x="1329101" y="2193099"/>
            <a:ext cx="122104" cy="754377"/>
          </a:xfrm>
          <a:prstGeom prst="roundRect">
            <a:avLst>
              <a:gd name="adj" fmla="val 44900"/>
            </a:avLst>
          </a:prstGeom>
          <a:gradFill flip="none" rotWithShape="1">
            <a:gsLst>
              <a:gs pos="19000">
                <a:srgbClr val="1E2E60"/>
              </a:gs>
              <a:gs pos="100000">
                <a:srgbClr val="3B96B4"/>
              </a:gs>
            </a:gsLst>
            <a:lin ang="16200000" scaled="1"/>
            <a:tileRect/>
          </a:gra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34" name="Synergistically utilize technically sound portals with frictionless chains. Dramatically customize…">
            <a:extLst>
              <a:ext uri="{FF2B5EF4-FFF2-40B4-BE49-F238E27FC236}">
                <a16:creationId xmlns:a16="http://schemas.microsoft.com/office/drawing/2014/main" id="{01A2CED4-DB98-4C58-8C95-B1454E776E1A}"/>
              </a:ext>
            </a:extLst>
          </p:cNvPr>
          <p:cNvSpPr txBox="1"/>
          <p:nvPr/>
        </p:nvSpPr>
        <p:spPr>
          <a:xfrm>
            <a:off x="1656698" y="2457435"/>
            <a:ext cx="2805480" cy="28725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altLang="zh-CN" sz="1400" kern="0" dirty="0" err="1">
                <a:solidFill>
                  <a:srgbClr val="397691"/>
                </a:solidFill>
                <a:cs typeface="+mn-ea"/>
                <a:sym typeface="+mn-lt"/>
              </a:rPr>
              <a:t>Css</a:t>
            </a:r>
            <a:endParaRPr lang="en-US" altLang="zh-CN" sz="1400" kern="0" dirty="0">
              <a:solidFill>
                <a:srgbClr val="397691"/>
              </a:solidFill>
              <a:cs typeface="+mn-ea"/>
              <a:sym typeface="+mn-lt"/>
            </a:endParaRPr>
          </a:p>
        </p:txBody>
      </p:sp>
      <p:sp>
        <p:nvSpPr>
          <p:cNvPr id="35" name="iŝḷïdé">
            <a:extLst>
              <a:ext uri="{FF2B5EF4-FFF2-40B4-BE49-F238E27FC236}">
                <a16:creationId xmlns:a16="http://schemas.microsoft.com/office/drawing/2014/main" id="{7458FB4C-F32F-4B31-BB12-0BB4E877C8AF}"/>
              </a:ext>
            </a:extLst>
          </p:cNvPr>
          <p:cNvSpPr/>
          <p:nvPr/>
        </p:nvSpPr>
        <p:spPr>
          <a:xfrm flipH="1">
            <a:off x="5023755" y="2160753"/>
            <a:ext cx="122104" cy="754377"/>
          </a:xfrm>
          <a:prstGeom prst="roundRect">
            <a:avLst>
              <a:gd name="adj" fmla="val 44900"/>
            </a:avLst>
          </a:prstGeom>
          <a:gradFill flip="none" rotWithShape="1">
            <a:gsLst>
              <a:gs pos="19000">
                <a:srgbClr val="1E2E60"/>
              </a:gs>
              <a:gs pos="100000">
                <a:srgbClr val="3B96B4"/>
              </a:gs>
            </a:gsLst>
            <a:lin ang="16200000" scaled="1"/>
            <a:tileRect/>
          </a:gra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36" name="Synergistically utilize technically sound portals with frictionless chains. Dramatically customize…">
            <a:extLst>
              <a:ext uri="{FF2B5EF4-FFF2-40B4-BE49-F238E27FC236}">
                <a16:creationId xmlns:a16="http://schemas.microsoft.com/office/drawing/2014/main" id="{7BECC66A-8FCE-41BA-9F24-9DB5AF84DE3E}"/>
              </a:ext>
            </a:extLst>
          </p:cNvPr>
          <p:cNvSpPr txBox="1"/>
          <p:nvPr/>
        </p:nvSpPr>
        <p:spPr>
          <a:xfrm>
            <a:off x="5351352" y="2450273"/>
            <a:ext cx="2805480" cy="28725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altLang="zh-CN" sz="1400" kern="0" dirty="0">
                <a:solidFill>
                  <a:srgbClr val="397691"/>
                </a:solidFill>
                <a:cs typeface="+mn-ea"/>
                <a:sym typeface="+mn-lt"/>
              </a:rPr>
              <a:t>Python</a:t>
            </a:r>
          </a:p>
        </p:txBody>
      </p:sp>
      <p:sp>
        <p:nvSpPr>
          <p:cNvPr id="37" name="iŝḷïdé">
            <a:extLst>
              <a:ext uri="{FF2B5EF4-FFF2-40B4-BE49-F238E27FC236}">
                <a16:creationId xmlns:a16="http://schemas.microsoft.com/office/drawing/2014/main" id="{CF1C9D4F-5B7D-4F4E-8ECD-EA670BB0A47D}"/>
              </a:ext>
            </a:extLst>
          </p:cNvPr>
          <p:cNvSpPr/>
          <p:nvPr/>
        </p:nvSpPr>
        <p:spPr>
          <a:xfrm flipH="1">
            <a:off x="8610815" y="2160753"/>
            <a:ext cx="122104" cy="754377"/>
          </a:xfrm>
          <a:prstGeom prst="roundRect">
            <a:avLst>
              <a:gd name="adj" fmla="val 44900"/>
            </a:avLst>
          </a:prstGeom>
          <a:gradFill flip="none" rotWithShape="1">
            <a:gsLst>
              <a:gs pos="19000">
                <a:srgbClr val="1E2E60"/>
              </a:gs>
              <a:gs pos="100000">
                <a:srgbClr val="3B96B4"/>
              </a:gs>
            </a:gsLst>
            <a:lin ang="16200000" scaled="1"/>
            <a:tileRect/>
          </a:gra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38" name="Synergistically utilize technically sound portals with frictionless chains. Dramatically customize…">
            <a:extLst>
              <a:ext uri="{FF2B5EF4-FFF2-40B4-BE49-F238E27FC236}">
                <a16:creationId xmlns:a16="http://schemas.microsoft.com/office/drawing/2014/main" id="{6F9E4DB5-0260-43C6-9379-38741A0F51C8}"/>
              </a:ext>
            </a:extLst>
          </p:cNvPr>
          <p:cNvSpPr txBox="1"/>
          <p:nvPr/>
        </p:nvSpPr>
        <p:spPr>
          <a:xfrm>
            <a:off x="8938412" y="2425089"/>
            <a:ext cx="2805480" cy="28725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defTabSz="412750" hangingPunct="0">
              <a:lnSpc>
                <a:spcPct val="150000"/>
              </a:lnSpc>
              <a:defRPr sz="2000" b="0">
                <a:solidFill>
                  <a:srgbClr val="1C1F25"/>
                </a:solidFill>
                <a:latin typeface="Roboto Bold"/>
                <a:ea typeface="Roboto Bold"/>
                <a:cs typeface="Roboto Bold"/>
                <a:sym typeface="Roboto Bold"/>
              </a:defRPr>
            </a:pPr>
            <a:r>
              <a:rPr lang="en-US" altLang="zh-CN" sz="1400" kern="0" dirty="0" err="1">
                <a:solidFill>
                  <a:srgbClr val="397691"/>
                </a:solidFill>
                <a:cs typeface="+mn-ea"/>
                <a:sym typeface="+mn-lt"/>
              </a:rPr>
              <a:t>Js</a:t>
            </a:r>
            <a:endParaRPr lang="en-US" altLang="zh-CN" sz="1400" kern="0" dirty="0">
              <a:solidFill>
                <a:srgbClr val="397691"/>
              </a:solidFill>
              <a:cs typeface="+mn-ea"/>
              <a:sym typeface="+mn-lt"/>
            </a:endParaRPr>
          </a:p>
        </p:txBody>
      </p:sp>
      <p:pic>
        <p:nvPicPr>
          <p:cNvPr id="2" name="Image 1">
            <a:extLst>
              <a:ext uri="{FF2B5EF4-FFF2-40B4-BE49-F238E27FC236}">
                <a16:creationId xmlns:a16="http://schemas.microsoft.com/office/drawing/2014/main" id="{2CA0F5F6-F8F1-1442-9581-249B0F20A9F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6311" b="96117" l="7347" r="89796">
                        <a14:foregroundMark x1="34808" y1="20751" x2="32245" y2="22816"/>
                        <a14:foregroundMark x1="44898" y1="12621" x2="40953" y2="15799"/>
                        <a14:foregroundMark x1="38231" y1="41262" x2="37993" y2="42323"/>
                        <a14:foregroundMark x1="38558" y1="39806" x2="38231" y2="41262"/>
                        <a14:foregroundMark x1="38637" y1="39452" x2="38558" y2="39806"/>
                        <a14:foregroundMark x1="40299" y1="32039" x2="39907" y2="33788"/>
                        <a14:foregroundMark x1="40435" y1="31435" x2="40299" y2="32039"/>
                        <a14:foregroundMark x1="40972" y1="29041" x2="40609" y2="30658"/>
                        <a14:foregroundMark x1="45306" y1="9709" x2="43248" y2="18886"/>
                        <a14:foregroundMark x1="48615" y1="52918" x2="51837" y2="89320"/>
                        <a14:foregroundMark x1="43729" y1="19533" x2="43265" y2="15534"/>
                        <a14:foregroundMark x1="51837" y1="89320" x2="47243" y2="49782"/>
                        <a14:foregroundMark x1="43265" y1="15534" x2="41525" y2="16569"/>
                        <a14:foregroundMark x1="50612" y1="6311" x2="50612" y2="6311"/>
                        <a14:foregroundMark x1="8571" y1="36408" x2="8571" y2="36408"/>
                        <a14:foregroundMark x1="90204" y1="36893" x2="90204" y2="36893"/>
                        <a14:foregroundMark x1="90204" y1="51942" x2="90204" y2="51942"/>
                        <a14:foregroundMark x1="90204" y1="64563" x2="90204" y2="64563"/>
                        <a14:foregroundMark x1="50204" y1="96117" x2="50204" y2="96117"/>
                        <a14:foregroundMark x1="58367" y1="37864" x2="58367" y2="37864"/>
                        <a14:backgroundMark x1="36327" y1="32039" x2="36327" y2="32039"/>
                        <a14:backgroundMark x1="44082" y1="41262" x2="44082" y2="41262"/>
                        <a14:backgroundMark x1="40000" y1="37864" x2="40000" y2="37864"/>
                        <a14:backgroundMark x1="46531" y1="44175" x2="46531" y2="44175"/>
                        <a14:backgroundMark x1="47347" y1="39806" x2="47347" y2="39806"/>
                        <a14:backgroundMark x1="44082" y1="24757" x2="44082" y2="24757"/>
                        <a14:backgroundMark x1="41633" y1="26214" x2="41633" y2="26699"/>
                        <a14:backgroundMark x1="46531" y1="23301" x2="39592" y2="27184"/>
                        <a14:backgroundMark x1="44898" y1="40291" x2="48163" y2="38350"/>
                        <a14:backgroundMark x1="45306" y1="39806" x2="47347" y2="37864"/>
                        <a14:backgroundMark x1="39592" y1="38835" x2="37551" y2="36408"/>
                        <a14:backgroundMark x1="41633" y1="38350" x2="48571" y2="44660"/>
                        <a14:backgroundMark x1="48571" y1="47573" x2="46939" y2="46117"/>
                        <a14:backgroundMark x1="39184" y1="38350" x2="38367" y2="35437"/>
                        <a14:backgroundMark x1="41224" y1="37864" x2="40000" y2="35437"/>
                        <a14:backgroundMark x1="44082" y1="41262" x2="48163" y2="46602"/>
                        <a14:backgroundMark x1="48980" y1="46117" x2="44082" y2="41262"/>
                        <a14:backgroundMark x1="40408" y1="39320" x2="39184" y2="37864"/>
                        <a14:backgroundMark x1="41633" y1="37379" x2="37959" y2="36408"/>
                      </a14:backgroundRemoval>
                    </a14:imgEffect>
                  </a14:imgLayer>
                </a14:imgProps>
              </a:ext>
              <a:ext uri="{28A0092B-C50C-407E-A947-70E740481C1C}">
                <a14:useLocalDpi xmlns:a14="http://schemas.microsoft.com/office/drawing/2010/main" val="0"/>
              </a:ext>
            </a:extLst>
          </a:blip>
          <a:stretch>
            <a:fillRect/>
          </a:stretch>
        </p:blipFill>
        <p:spPr>
          <a:xfrm>
            <a:off x="3844974" y="4244827"/>
            <a:ext cx="792587" cy="754378"/>
          </a:xfrm>
          <a:prstGeom prst="rect">
            <a:avLst/>
          </a:prstGeom>
        </p:spPr>
      </p:pic>
      <p:pic>
        <p:nvPicPr>
          <p:cNvPr id="3" name="Image 2">
            <a:extLst>
              <a:ext uri="{FF2B5EF4-FFF2-40B4-BE49-F238E27FC236}">
                <a16:creationId xmlns:a16="http://schemas.microsoft.com/office/drawing/2014/main" id="{40BED380-863B-1178-0228-85921872E508}"/>
              </a:ext>
            </a:extLst>
          </p:cNvPr>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backgroundRemoval t="4706" b="99216" l="2525" r="94949">
                        <a14:foregroundMark x1="17172" y1="18824" x2="17172" y2="18824"/>
                        <a14:foregroundMark x1="5051" y1="17647" x2="4040" y2="17647"/>
                        <a14:foregroundMark x1="12121" y1="5490" x2="12121" y2="5490"/>
                        <a14:foregroundMark x1="29293" y1="38431" x2="29293" y2="37647"/>
                        <a14:foregroundMark x1="34343" y1="18431" x2="34343" y2="32941"/>
                        <a14:foregroundMark x1="19192" y1="42745" x2="26768" y2="47059"/>
                        <a14:foregroundMark x1="17172" y1="36863" x2="31818" y2="49804"/>
                        <a14:foregroundMark x1="36869" y1="47451" x2="43434" y2="54118"/>
                        <a14:foregroundMark x1="4545" y1="80000" x2="4040" y2="98824"/>
                        <a14:foregroundMark x1="27778" y1="76471" x2="29293" y2="96078"/>
                        <a14:foregroundMark x1="45582" y1="88235" x2="46970" y2="87843"/>
                        <a14:foregroundMark x1="44194" y1="88627" x2="45582" y2="88235"/>
                        <a14:foregroundMark x1="42802" y1="89020" x2="44194" y2="88627"/>
                        <a14:foregroundMark x1="41414" y1="89412" x2="42802" y2="89020"/>
                        <a14:foregroundMark x1="63131" y1="90196" x2="63131" y2="90196"/>
                        <a14:foregroundMark x1="82323" y1="89804" x2="82323" y2="89804"/>
                        <a14:foregroundMark x1="94949" y1="99216" x2="94949" y2="99216"/>
                        <a14:backgroundMark x1="46970" y1="90588" x2="46970" y2="90588"/>
                        <a14:backgroundMark x1="45455" y1="87843" x2="45455" y2="87843"/>
                        <a14:backgroundMark x1="46465" y1="89804" x2="46465" y2="89804"/>
                        <a14:backgroundMark x1="45960" y1="88627" x2="45960" y2="88627"/>
                        <a14:backgroundMark x1="46465" y1="89020" x2="46970" y2="89020"/>
                        <a14:backgroundMark x1="47475" y1="87843" x2="47475" y2="87843"/>
                        <a14:backgroundMark x1="44444" y1="89412" x2="44444" y2="89412"/>
                        <a14:backgroundMark x1="44949" y1="89020" x2="44949" y2="89020"/>
                        <a14:backgroundMark x1="44949" y1="88235" x2="44949" y2="88235"/>
                        <a14:backgroundMark x1="46970" y1="87843" x2="46970" y2="87843"/>
                      </a14:backgroundRemoval>
                    </a14:imgEffect>
                  </a14:imgLayer>
                </a14:imgProps>
              </a:ext>
              <a:ext uri="{28A0092B-C50C-407E-A947-70E740481C1C}">
                <a14:useLocalDpi xmlns:a14="http://schemas.microsoft.com/office/drawing/2010/main" val="0"/>
              </a:ext>
            </a:extLst>
          </a:blip>
          <a:stretch>
            <a:fillRect/>
          </a:stretch>
        </p:blipFill>
        <p:spPr>
          <a:xfrm>
            <a:off x="7668206" y="4208490"/>
            <a:ext cx="763486" cy="692759"/>
          </a:xfrm>
          <a:prstGeom prst="rect">
            <a:avLst/>
          </a:prstGeom>
        </p:spPr>
      </p:pic>
      <p:pic>
        <p:nvPicPr>
          <p:cNvPr id="7" name="Image 6">
            <a:extLst>
              <a:ext uri="{FF2B5EF4-FFF2-40B4-BE49-F238E27FC236}">
                <a16:creationId xmlns:a16="http://schemas.microsoft.com/office/drawing/2014/main" id="{D0D4BDB4-CB8D-681F-A740-FE88052216B9}"/>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backgroundRemoval t="10000" b="92778" l="10000" r="90000">
                        <a14:foregroundMark x1="47857" y1="58333" x2="47857" y2="58333"/>
                        <a14:foregroundMark x1="57857" y1="47222" x2="57857" y2="47222"/>
                        <a14:foregroundMark x1="51071" y1="92778" x2="51071" y2="92778"/>
                        <a14:foregroundMark x1="33571" y1="17222" x2="33571" y2="17222"/>
                        <a14:foregroundMark x1="36071" y1="15556" x2="36071" y2="15556"/>
                        <a14:foregroundMark x1="47500" y1="17778" x2="47500" y2="17778"/>
                        <a14:foregroundMark x1="53214" y1="17778" x2="53214" y2="17778"/>
                        <a14:foregroundMark x1="58214" y1="18333" x2="58214" y2="18333"/>
                        <a14:foregroundMark x1="66071" y1="18333" x2="66071" y2="18333"/>
                        <a14:backgroundMark x1="53929" y1="12222" x2="53929" y2="12222"/>
                      </a14:backgroundRemoval>
                    </a14:imgEffect>
                  </a14:imgLayer>
                </a14:imgProps>
              </a:ext>
              <a:ext uri="{28A0092B-C50C-407E-A947-70E740481C1C}">
                <a14:useLocalDpi xmlns:a14="http://schemas.microsoft.com/office/drawing/2010/main" val="0"/>
              </a:ext>
            </a:extLst>
          </a:blip>
          <a:stretch>
            <a:fillRect/>
          </a:stretch>
        </p:blipFill>
        <p:spPr>
          <a:xfrm>
            <a:off x="11003860" y="4005268"/>
            <a:ext cx="1221082" cy="1124826"/>
          </a:xfrm>
          <a:prstGeom prst="rect">
            <a:avLst/>
          </a:prstGeom>
        </p:spPr>
      </p:pic>
    </p:spTree>
    <p:custDataLst>
      <p:tags r:id="rId1"/>
    </p:custDataLst>
    <p:extLst>
      <p:ext uri="{BB962C8B-B14F-4D97-AF65-F5344CB8AC3E}">
        <p14:creationId xmlns:p14="http://schemas.microsoft.com/office/powerpoint/2010/main" val="108757748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4" grpId="0" animBg="1"/>
      <p:bldP spid="36" grpId="0" animBg="1"/>
      <p:bldP spid="3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ISLIDE.PICTURE" val="#475580;"/>
</p:tagLst>
</file>

<file path=ppt/tags/tag3.xml><?xml version="1.0" encoding="utf-8"?>
<p:tagLst xmlns:a="http://schemas.openxmlformats.org/drawingml/2006/main" xmlns:r="http://schemas.openxmlformats.org/officeDocument/2006/relationships" xmlns:p="http://schemas.openxmlformats.org/presentationml/2006/main">
  <p:tag name="ISLIDE.DIAGRAM" val="#487887;"/>
</p:tagLst>
</file>

<file path=ppt/tags/tag4.xml><?xml version="1.0" encoding="utf-8"?>
<p:tagLst xmlns:a="http://schemas.openxmlformats.org/drawingml/2006/main" xmlns:r="http://schemas.openxmlformats.org/officeDocument/2006/relationships" xmlns:p="http://schemas.openxmlformats.org/presentationml/2006/main">
  <p:tag name="ISLIDE.DIAGRAM" val="#487881;"/>
</p:tagLst>
</file>

<file path=ppt/tags/tag5.xml><?xml version="1.0" encoding="utf-8"?>
<p:tagLst xmlns:a="http://schemas.openxmlformats.org/drawingml/2006/main" xmlns:r="http://schemas.openxmlformats.org/officeDocument/2006/relationships" xmlns:p="http://schemas.openxmlformats.org/presentationml/2006/main">
  <p:tag name="ISLIDE.DIAGRAM" val="#456227;"/>
</p:tagLst>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vg0wrgkj">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808</TotalTime>
  <Words>603</Words>
  <Application>Microsoft Office PowerPoint</Application>
  <PresentationFormat>Grand écran</PresentationFormat>
  <Paragraphs>111</Paragraphs>
  <Slides>15</Slides>
  <Notes>14</Notes>
  <HiddenSlides>0</HiddenSlides>
  <MMClips>0</MMClips>
  <ScaleCrop>false</ScaleCrop>
  <HeadingPairs>
    <vt:vector size="6" baseType="variant">
      <vt:variant>
        <vt:lpstr>Polices utilisées</vt:lpstr>
      </vt:variant>
      <vt:variant>
        <vt:i4>21</vt:i4>
      </vt:variant>
      <vt:variant>
        <vt:lpstr>Thème</vt:lpstr>
      </vt:variant>
      <vt:variant>
        <vt:i4>4</vt:i4>
      </vt:variant>
      <vt:variant>
        <vt:lpstr>Titres des diapositives</vt:lpstr>
      </vt:variant>
      <vt:variant>
        <vt:i4>15</vt:i4>
      </vt:variant>
    </vt:vector>
  </HeadingPairs>
  <TitlesOfParts>
    <vt:vector size="40" baseType="lpstr">
      <vt:lpstr>微软雅黑</vt:lpstr>
      <vt:lpstr>宋体</vt:lpstr>
      <vt:lpstr>Algerian</vt:lpstr>
      <vt:lpstr>Arial</vt:lpstr>
      <vt:lpstr>Arimo</vt:lpstr>
      <vt:lpstr>Bebas Neue</vt:lpstr>
      <vt:lpstr>Calibri</vt:lpstr>
      <vt:lpstr>Calibri Light</vt:lpstr>
      <vt:lpstr>Cormorant Garamond</vt:lpstr>
      <vt:lpstr>等线</vt:lpstr>
      <vt:lpstr>Galada</vt:lpstr>
      <vt:lpstr>Montserrat</vt:lpstr>
      <vt:lpstr>Paytone One</vt:lpstr>
      <vt:lpstr>Poppins Light</vt:lpstr>
      <vt:lpstr>Poppins Medium</vt:lpstr>
      <vt:lpstr>Roboto Bold</vt:lpstr>
      <vt:lpstr>Söhne</vt:lpstr>
      <vt:lpstr>Source Sans Pro Light</vt:lpstr>
      <vt:lpstr>Space Grotesk</vt:lpstr>
      <vt:lpstr>Thasadith</vt:lpstr>
      <vt:lpstr>Times New Roman</vt:lpstr>
      <vt:lpstr>第一PPT，www.1ppt.com</vt:lpstr>
      <vt:lpstr>自定义设计方案</vt:lpstr>
      <vt:lpstr>Office Theme</vt:lpstr>
      <vt:lpstr>Data Analysis for Business by Slidesgo</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Demonstration</vt:lpstr>
      <vt:lpstr>Présentation PowerPoint</vt:lpstr>
      <vt:lpstr>Présentation PowerPoint</vt:lpstr>
    </vt:vector>
  </TitlesOfParts>
  <Manager>www.freeppt7.com</Manager>
  <Company>www.freeppt7.com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templates</dc:title>
  <dc:creator>www.freeppt7.com</dc:creator>
  <cp:keywords>www.freeppt7.com</cp:keywords>
  <dc:description>www.freeppt7.com</dc:description>
  <cp:lastModifiedBy>El Jouneid BELLAL</cp:lastModifiedBy>
  <cp:revision>412</cp:revision>
  <dcterms:created xsi:type="dcterms:W3CDTF">2019-03-29T12:25:33Z</dcterms:created>
  <dcterms:modified xsi:type="dcterms:W3CDTF">2024-01-11T13:03:57Z</dcterms:modified>
</cp:coreProperties>
</file>